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9" r:id="rId2"/>
    <p:sldId id="265" r:id="rId3"/>
    <p:sldId id="286" r:id="rId4"/>
    <p:sldId id="280" r:id="rId5"/>
    <p:sldId id="262" r:id="rId6"/>
    <p:sldId id="299" r:id="rId7"/>
    <p:sldId id="295" r:id="rId8"/>
    <p:sldId id="268" r:id="rId9"/>
    <p:sldId id="277" r:id="rId10"/>
    <p:sldId id="271" r:id="rId11"/>
    <p:sldId id="283" r:id="rId12"/>
    <p:sldId id="292" r:id="rId13"/>
    <p:sldId id="274" r:id="rId14"/>
    <p:sldId id="289" r:id="rId15"/>
    <p:sldId id="298" r:id="rId16"/>
  </p:sldIdLst>
  <p:sldSz cx="12192000"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0"/>
    <p:restoredTop sz="0"/>
  </p:normalViewPr>
  <p:slideViewPr>
    <p:cSldViewPr>
      <p:cViewPr varScale="1">
        <p:scale>
          <a:sx n="77" d="100"/>
          <a:sy n="77" d="100"/>
        </p:scale>
        <p:origin x="43" y="528"/>
      </p:cViewPr>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04FEC9-BFA3-4337-BA4D-C01C505CD875}" type="datetimeFigureOut">
              <a:rPr lang="zh-CN" altLang="en-US" smtClean="0"/>
              <a:t>2023/9/15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DA6B47-6E57-4D02-8E31-F90B15FF067E}" type="slidenum">
              <a:rPr lang="zh-CN" altLang="en-US" smtClean="0"/>
              <a:t>‹#›</a:t>
            </a:fld>
            <a:endParaRPr lang="zh-CN" altLang="en-US"/>
          </a:p>
        </p:txBody>
      </p:sp>
    </p:spTree>
    <p:extLst>
      <p:ext uri="{BB962C8B-B14F-4D97-AF65-F5344CB8AC3E}">
        <p14:creationId xmlns:p14="http://schemas.microsoft.com/office/powerpoint/2010/main" val="2898978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E69EC2C-7BEF-4FE3-91C9-EBA062264CBC}" type="slidenum">
              <a:rPr lang="zh-CN" altLang="en-US" smtClean="0"/>
              <a:t>1</a:t>
            </a:fld>
            <a:endParaRPr lang="zh-CN" altLang="en-US"/>
          </a:p>
        </p:txBody>
      </p:sp>
    </p:spTree>
    <p:extLst>
      <p:ext uri="{BB962C8B-B14F-4D97-AF65-F5344CB8AC3E}">
        <p14:creationId xmlns:p14="http://schemas.microsoft.com/office/powerpoint/2010/main" val="2868378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Click to edit Master title style</a:t>
            </a:r>
          </a:p>
        </p:txBody>
      </p:sp>
      <p:sp>
        <p:nvSpPr>
          <p:cNvPr id="3" name="Subtitle 2"/>
          <p:cNvSpPr>
            <a:spLocks noGrp="1"/>
          </p:cNvSpPr>
          <p:nvPr>
            <p:ph type="subTitle" idx="1"/>
          </p:nvPr>
        </p:nvSpPr>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2"/>
          </p:nvPr>
        </p:nvSpPr>
        <p:spPr/>
        <p:txBody>
          <a:bodyPr/>
          <a:lstStyle/>
          <a:p>
            <a:fld id="{59497076-10C1-484B-A22A-60DAC5DC2E18}" type="datetimeFigureOut">
              <a:rPr lang="en-US" smtClean="0"/>
              <a:t>9/15/2023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D1B2643B-5BC1-4DCC-9877-78E2598ACA4A}" type="datetimeFigureOut">
              <a:rPr lang="en-US" smtClean="0"/>
              <a:t>9/15/2023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p:txBody>
          <a:bodyPr vert="eaVert"/>
          <a:lstStyle/>
          <a:p>
            <a:r>
              <a:rPr lang="en-US"/>
              <a:t>Click to edit Master title style</a:t>
            </a:r>
          </a:p>
        </p:txBody>
      </p:sp>
      <p:sp>
        <p:nvSpPr>
          <p:cNvPr id="3" name="Vertical Text Placeholder 2"/>
          <p:cNvSpPr>
            <a:spLocks noGrp="1"/>
          </p:cNvSpPr>
          <p:nvPr>
            <p:ph type="body" orient="vert" idx="1"/>
          </p:nvPr>
        </p:nvSpPr>
        <p:spPr/>
        <p:txBody>
          <a:bodyPr vert="eaVert"/>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82ABCE04-2C26-4B31-8909-79B02E3ACAA0}" type="datetimeFigureOut">
              <a:rPr lang="en-US" smtClean="0"/>
              <a:t>9/15/2023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p:txBody>
          <a:bodyPr/>
          <a:lstStyle/>
          <a:p>
            <a:fld id="{05219E3F-8C3B-48E2-BF4F-153AD7271383}" type="datetimeFigureOut">
              <a:rPr lang="en-US" smtClean="0"/>
              <a:t>9/15/2023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r>
              <a:rPr lang="en-US"/>
              <a:t>Click to edit Master text styles</a:t>
            </a:r>
          </a:p>
        </p:txBody>
      </p:sp>
      <p:sp>
        <p:nvSpPr>
          <p:cNvPr id="4" name="Date Placeholder 3"/>
          <p:cNvSpPr>
            <a:spLocks noGrp="1"/>
          </p:cNvSpPr>
          <p:nvPr>
            <p:ph type="dt" sz="half" idx="2"/>
          </p:nvPr>
        </p:nvSpPr>
        <p:spPr/>
        <p:txBody>
          <a:bodyPr/>
          <a:lstStyle/>
          <a:p>
            <a:fld id="{D2C64B29-60FB-4738-933D-9A5D5A9DBC26}" type="datetimeFigureOut">
              <a:rPr lang="en-US" smtClean="0"/>
              <a:t>9/15/2023</a:t>
            </a:fld>
            <a:endParaRPr lang="en-US"/>
          </a:p>
        </p:txBody>
      </p:sp>
      <p:sp>
        <p:nvSpPr>
          <p:cNvPr id="5" name="Footer Placeholder 4"/>
          <p:cNvSpPr>
            <a:spLocks noGrp="1"/>
          </p:cNvSpPr>
          <p:nvPr>
            <p:ph type="ftr" sz="quarter" idx="3"/>
          </p:nvPr>
        </p:nvSpPr>
        <p:spPr/>
        <p:txBody>
          <a:bodyPr/>
          <a:lstStyle/>
          <a:p>
            <a:endParaRPr lang="en-US"/>
          </a:p>
        </p:txBody>
      </p:sp>
      <p:sp>
        <p:nvSpPr>
          <p:cNvPr id="6" name="Slide Number Placeholder 5"/>
          <p:cNvSpPr>
            <a:spLocks noGrp="1"/>
          </p:cNvSpPr>
          <p:nvPr>
            <p:ph type="sldNum" sz="quarter" idx="4"/>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3"/>
          </p:nvPr>
        </p:nvSpPr>
        <p:spPr/>
        <p:txBody>
          <a:bodyPr/>
          <a:lstStyle/>
          <a:p>
            <a:fld id="{0F4738F5-6A34-495B-8CFF-FE1B3562E6C5}" type="datetimeFigureOut">
              <a:rPr lang="en-US" smtClean="0"/>
              <a:t>9/15/2023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4" name="Content Placeholder 3"/>
          <p:cNvSpPr>
            <a:spLocks noGrp="1"/>
          </p:cNvSpPr>
          <p:nvPr>
            <p:ph sz="half" idx="2"/>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US"/>
              <a:t>Click to edit Master text styles</a:t>
            </a:r>
          </a:p>
        </p:txBody>
      </p:sp>
      <p:sp>
        <p:nvSpPr>
          <p:cNvPr id="6" name="Content Placeholder 5"/>
          <p:cNvSpPr>
            <a:spLocks noGrp="1"/>
          </p:cNvSpPr>
          <p:nvPr>
            <p:ph sz="quarter" idx="4"/>
          </p:nvPr>
        </p:nvSpPr>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5"/>
          </p:nvPr>
        </p:nvSpPr>
        <p:spPr/>
        <p:txBody>
          <a:bodyPr/>
          <a:lstStyle/>
          <a:p>
            <a:fld id="{31839CD4-41FD-4F6F-A4F3-FB2DC71B4186}" type="datetimeFigureOut">
              <a:rPr lang="en-US" smtClean="0"/>
              <a:t>9/15/2023</a:t>
            </a:fld>
            <a:endParaRPr lang="en-US"/>
          </a:p>
        </p:txBody>
      </p:sp>
      <p:sp>
        <p:nvSpPr>
          <p:cNvPr id="8" name="Footer Placeholder 7"/>
          <p:cNvSpPr>
            <a:spLocks noGrp="1"/>
          </p:cNvSpPr>
          <p:nvPr>
            <p:ph type="ftr" sz="quarter" idx="6"/>
          </p:nvPr>
        </p:nvSpPr>
        <p:spPr/>
        <p:txBody>
          <a:bodyPr/>
          <a:lstStyle/>
          <a:p>
            <a:endParaRPr lang="en-US"/>
          </a:p>
        </p:txBody>
      </p:sp>
      <p:sp>
        <p:nvSpPr>
          <p:cNvPr id="9" name="Slide Number Placeholder 8"/>
          <p:cNvSpPr>
            <a:spLocks noGrp="1"/>
          </p:cNvSpPr>
          <p:nvPr>
            <p:ph type="sldNum" sz="quarter" idx="7"/>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
          </p:nvPr>
        </p:nvSpPr>
        <p:spPr/>
        <p:txBody>
          <a:bodyPr/>
          <a:lstStyle/>
          <a:p>
            <a:fld id="{E23825F9-A45B-451A-8CB6-C26B890490AA}" type="datetimeFigureOut">
              <a:rPr lang="en-US" smtClean="0"/>
              <a:t>9/15/2023</a:t>
            </a:fld>
            <a:endParaRPr lang="en-US"/>
          </a:p>
        </p:txBody>
      </p:sp>
      <p:sp>
        <p:nvSpPr>
          <p:cNvPr id="4" name="Footer Placeholder 3"/>
          <p:cNvSpPr>
            <a:spLocks noGrp="1"/>
          </p:cNvSpPr>
          <p:nvPr>
            <p:ph type="ftr" sz="quarter" idx="2"/>
          </p:nvPr>
        </p:nvSpPr>
        <p:spPr/>
        <p:txBody>
          <a:bodyPr/>
          <a:lstStyle/>
          <a:p>
            <a:endParaRPr lang="en-US"/>
          </a:p>
        </p:txBody>
      </p:sp>
      <p:sp>
        <p:nvSpPr>
          <p:cNvPr id="5" name="Slide Number Placeholder 4"/>
          <p:cNvSpPr>
            <a:spLocks noGrp="1"/>
          </p:cNvSpPr>
          <p:nvPr>
            <p:ph type="sldNum" sz="quarter" idx="3"/>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p:nvPr>
        </p:nvSpPr>
        <p:spPr/>
        <p:txBody>
          <a:bodyPr/>
          <a:lstStyle/>
          <a:p>
            <a:fld id="{AF23CE10-8ED9-4885-AE00-03F492B0276C}" type="datetimeFigureOut">
              <a:rPr lang="en-US" smtClean="0"/>
              <a:t>9/15/2023</a:t>
            </a:fld>
            <a:endParaRPr lang="en-US"/>
          </a:p>
        </p:txBody>
      </p:sp>
      <p:sp>
        <p:nvSpPr>
          <p:cNvPr id="3" name="Footer Placeholder 2"/>
          <p:cNvSpPr>
            <a:spLocks noGrp="1"/>
          </p:cNvSpPr>
          <p:nvPr>
            <p:ph type="ftr" sz="quarter" idx="1"/>
          </p:nvPr>
        </p:nvSpPr>
        <p:spPr/>
        <p:txBody>
          <a:bodyPr/>
          <a:lstStyle/>
          <a:p>
            <a:endParaRPr lang="en-US"/>
          </a:p>
        </p:txBody>
      </p:sp>
      <p:sp>
        <p:nvSpPr>
          <p:cNvPr id="4" name="Slide Number Placeholder 3"/>
          <p:cNvSpPr>
            <a:spLocks noGrp="1"/>
          </p:cNvSpPr>
          <p:nvPr>
            <p:ph type="sldNum" sz="quarter" idx="2"/>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300EA3A6-3BC0-4800-BBD4-8D5E7245848E}" type="datetimeFigureOut">
              <a:rPr lang="en-US" smtClean="0"/>
              <a:t>9/15/2023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r>
              <a:rPr lang="en-US"/>
              <a:t>Click to edit Master text styles</a:t>
            </a:r>
          </a:p>
        </p:txBody>
      </p:sp>
      <p:sp>
        <p:nvSpPr>
          <p:cNvPr id="5" name="Date Placeholder 4"/>
          <p:cNvSpPr>
            <a:spLocks noGrp="1"/>
          </p:cNvSpPr>
          <p:nvPr>
            <p:ph type="dt" sz="half" idx="3"/>
          </p:nvPr>
        </p:nvSpPr>
        <p:spPr/>
        <p:txBody>
          <a:bodyPr/>
          <a:lstStyle/>
          <a:p>
            <a:fld id="{5FDCC08A-082D-4141-884F-946F40C1F33F}" type="datetimeFigureOut">
              <a:rPr lang="en-US" smtClean="0"/>
              <a:t>9/15/2023</a:t>
            </a:fld>
            <a:endParaRPr lang="en-US"/>
          </a:p>
        </p:txBody>
      </p:sp>
      <p:sp>
        <p:nvSpPr>
          <p:cNvPr id="6" name="Footer Placeholder 5"/>
          <p:cNvSpPr>
            <a:spLocks noGrp="1"/>
          </p:cNvSpPr>
          <p:nvPr>
            <p:ph type="ftr" sz="quarter" idx="4"/>
          </p:nvPr>
        </p:nvSpPr>
        <p:spPr/>
        <p:txBody>
          <a:bodyPr/>
          <a:lstStyle/>
          <a:p>
            <a:endParaRPr lang="en-US"/>
          </a:p>
        </p:txBody>
      </p:sp>
      <p:sp>
        <p:nvSpPr>
          <p:cNvPr id="7" name="Slide Number Placeholder 6"/>
          <p:cNvSpPr>
            <a:spLocks noGrp="1"/>
          </p:cNvSpPr>
          <p:nvPr>
            <p:ph type="sldNum" sz="quarter" idx="5"/>
          </p:nvPr>
        </p:nvSpPr>
        <p:spPr/>
        <p:txBody>
          <a:bodyPr/>
          <a:lstStyle/>
          <a:p>
            <a:fld id="{93AE1883-0942-4AA3-9DB2-9C7C3A0314B1}" type="slidenum">
              <a:rPr lang="en-US" smtClean="0"/>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FD0B7A-F5DD-4F40-B4CB-3B2C354B893A}" type="datetimeFigureOut">
              <a:rPr lang="en-US" smtClean="0"/>
              <a:t>9/15/2023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E1883-0942-4AA3-9DB2-9C7C3A0314B1}"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tags" Target="../tags/tag59.xml"/><Relationship Id="rId13" Type="http://schemas.openxmlformats.org/officeDocument/2006/relationships/tags" Target="../tags/tag64.xml"/><Relationship Id="rId3" Type="http://schemas.openxmlformats.org/officeDocument/2006/relationships/tags" Target="../tags/tag54.xml"/><Relationship Id="rId7" Type="http://schemas.openxmlformats.org/officeDocument/2006/relationships/tags" Target="../tags/tag58.xml"/><Relationship Id="rId12" Type="http://schemas.openxmlformats.org/officeDocument/2006/relationships/tags" Target="../tags/tag63.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11" Type="http://schemas.openxmlformats.org/officeDocument/2006/relationships/tags" Target="../tags/tag62.xml"/><Relationship Id="rId5" Type="http://schemas.openxmlformats.org/officeDocument/2006/relationships/tags" Target="../tags/tag56.xml"/><Relationship Id="rId10" Type="http://schemas.openxmlformats.org/officeDocument/2006/relationships/tags" Target="../tags/tag61.xml"/><Relationship Id="rId4" Type="http://schemas.openxmlformats.org/officeDocument/2006/relationships/tags" Target="../tags/tag55.xml"/><Relationship Id="rId9" Type="http://schemas.openxmlformats.org/officeDocument/2006/relationships/tags" Target="../tags/tag60.xml"/><Relationship Id="rId1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66.xml"/><Relationship Id="rId1" Type="http://schemas.openxmlformats.org/officeDocument/2006/relationships/tags" Target="../tags/tag6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7.xml"/></Relationships>
</file>

<file path=ppt/slides/_rels/slide13.xml.rels><?xml version="1.0" encoding="UTF-8" standalone="yes"?>
<Relationships xmlns="http://schemas.openxmlformats.org/package/2006/relationships"><Relationship Id="rId8" Type="http://schemas.openxmlformats.org/officeDocument/2006/relationships/tags" Target="../tags/tag75.xml"/><Relationship Id="rId13" Type="http://schemas.openxmlformats.org/officeDocument/2006/relationships/tags" Target="../tags/tag80.xml"/><Relationship Id="rId3" Type="http://schemas.openxmlformats.org/officeDocument/2006/relationships/tags" Target="../tags/tag70.xml"/><Relationship Id="rId7" Type="http://schemas.openxmlformats.org/officeDocument/2006/relationships/tags" Target="../tags/tag74.xml"/><Relationship Id="rId12" Type="http://schemas.openxmlformats.org/officeDocument/2006/relationships/tags" Target="../tags/tag79.xml"/><Relationship Id="rId2" Type="http://schemas.openxmlformats.org/officeDocument/2006/relationships/tags" Target="../tags/tag69.xml"/><Relationship Id="rId1" Type="http://schemas.openxmlformats.org/officeDocument/2006/relationships/tags" Target="../tags/tag68.xml"/><Relationship Id="rId6" Type="http://schemas.openxmlformats.org/officeDocument/2006/relationships/tags" Target="../tags/tag73.xml"/><Relationship Id="rId11" Type="http://schemas.openxmlformats.org/officeDocument/2006/relationships/tags" Target="../tags/tag78.xml"/><Relationship Id="rId5" Type="http://schemas.openxmlformats.org/officeDocument/2006/relationships/tags" Target="../tags/tag72.xml"/><Relationship Id="rId10" Type="http://schemas.openxmlformats.org/officeDocument/2006/relationships/tags" Target="../tags/tag77.xml"/><Relationship Id="rId4" Type="http://schemas.openxmlformats.org/officeDocument/2006/relationships/tags" Target="../tags/tag71.xml"/><Relationship Id="rId9" Type="http://schemas.openxmlformats.org/officeDocument/2006/relationships/tags" Target="../tags/tag76.xml"/><Relationship Id="rId1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82.xml"/><Relationship Id="rId1" Type="http://schemas.openxmlformats.org/officeDocument/2006/relationships/tags" Target="../tags/tag81.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7.xml"/><Relationship Id="rId1" Type="http://schemas.openxmlformats.org/officeDocument/2006/relationships/tags" Target="../tags/tag83.xml"/></Relationships>
</file>

<file path=ppt/slides/_rels/slide2.xml.rels><?xml version="1.0" encoding="UTF-8" standalone="yes"?>
<Relationships xmlns="http://schemas.openxmlformats.org/package/2006/relationships"><Relationship Id="rId8" Type="http://schemas.openxmlformats.org/officeDocument/2006/relationships/tags" Target="../tags/tag11.xml"/><Relationship Id="rId13" Type="http://schemas.openxmlformats.org/officeDocument/2006/relationships/tags" Target="../tags/tag16.xml"/><Relationship Id="rId3" Type="http://schemas.openxmlformats.org/officeDocument/2006/relationships/tags" Target="../tags/tag6.xml"/><Relationship Id="rId7" Type="http://schemas.openxmlformats.org/officeDocument/2006/relationships/tags" Target="../tags/tag10.xml"/><Relationship Id="rId12" Type="http://schemas.openxmlformats.org/officeDocument/2006/relationships/tags" Target="../tags/tag15.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tags" Target="../tags/tag9.xml"/><Relationship Id="rId11" Type="http://schemas.openxmlformats.org/officeDocument/2006/relationships/tags" Target="../tags/tag14.xml"/><Relationship Id="rId5" Type="http://schemas.openxmlformats.org/officeDocument/2006/relationships/tags" Target="../tags/tag8.xml"/><Relationship Id="rId10" Type="http://schemas.openxmlformats.org/officeDocument/2006/relationships/tags" Target="../tags/tag13.xml"/><Relationship Id="rId4" Type="http://schemas.openxmlformats.org/officeDocument/2006/relationships/tags" Target="../tags/tag7.xml"/><Relationship Id="rId9" Type="http://schemas.openxmlformats.org/officeDocument/2006/relationships/tags" Target="../tags/tag12.xml"/><Relationship Id="rId1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8.xml"/><Relationship Id="rId1" Type="http://schemas.openxmlformats.org/officeDocument/2006/relationships/tags" Target="../tags/tag1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tags" Target="../tags/tag21.xml"/><Relationship Id="rId5" Type="http://schemas.openxmlformats.org/officeDocument/2006/relationships/image" Target="../media/image6.png"/><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6.png"/><Relationship Id="rId5" Type="http://schemas.openxmlformats.org/officeDocument/2006/relationships/slideLayout" Target="../slideLayouts/slideLayout7.xml"/><Relationship Id="rId4" Type="http://schemas.openxmlformats.org/officeDocument/2006/relationships/tags" Target="../tags/tag2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29.xml"/><Relationship Id="rId1" Type="http://schemas.openxmlformats.org/officeDocument/2006/relationships/tags" Target="../tags/tag28.xml"/></Relationships>
</file>

<file path=ppt/slides/_rels/slide8.xml.rels><?xml version="1.0" encoding="UTF-8" standalone="yes"?>
<Relationships xmlns="http://schemas.openxmlformats.org/package/2006/relationships"><Relationship Id="rId8" Type="http://schemas.openxmlformats.org/officeDocument/2006/relationships/tags" Target="../tags/tag37.xml"/><Relationship Id="rId13" Type="http://schemas.openxmlformats.org/officeDocument/2006/relationships/tags" Target="../tags/tag42.xml"/><Relationship Id="rId3" Type="http://schemas.openxmlformats.org/officeDocument/2006/relationships/tags" Target="../tags/tag32.xml"/><Relationship Id="rId7" Type="http://schemas.openxmlformats.org/officeDocument/2006/relationships/tags" Target="../tags/tag36.xml"/><Relationship Id="rId12" Type="http://schemas.openxmlformats.org/officeDocument/2006/relationships/tags" Target="../tags/tag41.xm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tags" Target="../tags/tag35.xml"/><Relationship Id="rId11" Type="http://schemas.openxmlformats.org/officeDocument/2006/relationships/tags" Target="../tags/tag40.xml"/><Relationship Id="rId5" Type="http://schemas.openxmlformats.org/officeDocument/2006/relationships/tags" Target="../tags/tag34.xml"/><Relationship Id="rId10" Type="http://schemas.openxmlformats.org/officeDocument/2006/relationships/tags" Target="../tags/tag39.xml"/><Relationship Id="rId4" Type="http://schemas.openxmlformats.org/officeDocument/2006/relationships/tags" Target="../tags/tag33.xml"/><Relationship Id="rId9" Type="http://schemas.openxmlformats.org/officeDocument/2006/relationships/tags" Target="../tags/tag38.xml"/><Relationship Id="rId1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tags" Target="../tags/tag50.xml"/><Relationship Id="rId3" Type="http://schemas.openxmlformats.org/officeDocument/2006/relationships/tags" Target="../tags/tag45.xml"/><Relationship Id="rId7" Type="http://schemas.openxmlformats.org/officeDocument/2006/relationships/tags" Target="../tags/tag49.xml"/><Relationship Id="rId12" Type="http://schemas.openxmlformats.org/officeDocument/2006/relationships/image" Target="../media/image8.png"/><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11" Type="http://schemas.openxmlformats.org/officeDocument/2006/relationships/image" Target="../media/image7.png"/><Relationship Id="rId5" Type="http://schemas.openxmlformats.org/officeDocument/2006/relationships/tags" Target="../tags/tag47.xml"/><Relationship Id="rId10" Type="http://schemas.openxmlformats.org/officeDocument/2006/relationships/slideLayout" Target="../slideLayouts/slideLayout7.xml"/><Relationship Id="rId4" Type="http://schemas.openxmlformats.org/officeDocument/2006/relationships/tags" Target="../tags/tag46.xml"/><Relationship Id="rId9" Type="http://schemas.openxmlformats.org/officeDocument/2006/relationships/tags" Target="../tags/tag51.xml"/></Relationships>
</file>

<file path=ppt/slides/slide1.xml><?xml version="1.0" encoding="utf-8"?>
<p:sld xmlns:a="http://schemas.openxmlformats.org/drawingml/2006/main" xmlns:r="http://schemas.openxmlformats.org/officeDocument/2006/relationships" xmlns:p="http://schemas.openxmlformats.org/presentationml/2006/main">
  <p:cSld name="cover">
    <p:spTree>
      <p:nvGrpSpPr>
        <p:cNvPr id="1" name=""/>
        <p:cNvGrpSpPr/>
        <p:nvPr/>
      </p:nvGrpSpPr>
      <p:grpSpPr>
        <a:xfrm>
          <a:off x="0" y="0"/>
          <a:ext cx="0" cy="0"/>
          <a:chOff x="0" y="0"/>
          <a:chExt cx="0" cy="0"/>
        </a:xfrm>
      </p:grpSpPr>
      <p:sp>
        <p:nvSpPr>
          <p:cNvPr id="15" name="Shape1"/>
          <p:cNvSpPr/>
          <p:nvPr/>
        </p:nvSpPr>
        <p:spPr>
          <a:xfrm>
            <a:off x="1" y="0"/>
            <a:ext cx="12192000" cy="6858000"/>
          </a:xfrm>
          <a:prstGeom prst="rect">
            <a:avLst/>
          </a:prstGeom>
          <a:solidFill>
            <a:schemeClr val="bg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sp>
        <p:nvSpPr>
          <p:cNvPr id="4" name="矩形 3">
            <a:extLst>
              <a:ext uri="{FF2B5EF4-FFF2-40B4-BE49-F238E27FC236}">
                <a16:creationId xmlns:a16="http://schemas.microsoft.com/office/drawing/2014/main" id="{04842D79-BAA1-EF4F-EBF8-9A9D61A83C44}"/>
              </a:ext>
            </a:extLst>
          </p:cNvPr>
          <p:cNvSpPr/>
          <p:nvPr/>
        </p:nvSpPr>
        <p:spPr>
          <a:xfrm>
            <a:off x="190499" y="180975"/>
            <a:ext cx="11811001" cy="6496050"/>
          </a:xfrm>
          <a:prstGeom prst="rect">
            <a:avLst/>
          </a:prstGeom>
          <a:noFill/>
          <a:ln w="381000" cmpd="sng">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sp>
        <p:nvSpPr>
          <p:cNvPr id="2" name="矩形 1">
            <a:extLst>
              <a:ext uri="{FF2B5EF4-FFF2-40B4-BE49-F238E27FC236}">
                <a16:creationId xmlns:a16="http://schemas.microsoft.com/office/drawing/2014/main" id="{542D2CB7-7B16-3B64-523C-3F53B33B46AF}"/>
              </a:ext>
            </a:extLst>
          </p:cNvPr>
          <p:cNvSpPr/>
          <p:nvPr/>
        </p:nvSpPr>
        <p:spPr>
          <a:xfrm>
            <a:off x="3657784" y="4471931"/>
            <a:ext cx="4876432" cy="4633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p>
        </p:txBody>
      </p:sp>
      <p:pic>
        <p:nvPicPr>
          <p:cNvPr id="8" name="png素材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4825142">
            <a:off x="-359072" y="-2376729"/>
            <a:ext cx="5055434" cy="6791940"/>
          </a:xfrm>
          <a:prstGeom prst="rect">
            <a:avLst/>
          </a:prstGeom>
        </p:spPr>
      </p:pic>
      <p:pic>
        <p:nvPicPr>
          <p:cNvPr id="9" name="png素材2"/>
          <p:cNvPicPr>
            <a:picLocks noChangeAspect="1"/>
          </p:cNvPicPr>
          <p:nvPr/>
        </p:nvPicPr>
        <p:blipFill>
          <a:blip r:embed="rId6">
            <a:extLst>
              <a:ext uri="{28A0092B-C50C-407E-A947-70E740481C1C}">
                <a14:useLocalDpi xmlns:a14="http://schemas.microsoft.com/office/drawing/2010/main" val="0"/>
              </a:ext>
            </a:extLst>
          </a:blip>
          <a:srcRect r="-4818"/>
          <a:stretch>
            <a:fillRect/>
          </a:stretch>
        </p:blipFill>
        <p:spPr>
          <a:xfrm rot="15802881">
            <a:off x="9401426" y="1487753"/>
            <a:ext cx="4050185" cy="6791940"/>
          </a:xfrm>
          <a:prstGeom prst="rect">
            <a:avLst/>
          </a:prstGeom>
        </p:spPr>
      </p:pic>
      <p:sp>
        <p:nvSpPr>
          <p:cNvPr id="5" name="Text1">
            <a:extLst>
              <a:ext uri="{FF2B5EF4-FFF2-40B4-BE49-F238E27FC236}">
                <a16:creationId xmlns:a16="http://schemas.microsoft.com/office/drawing/2014/main" id="{D41F7A95-21C7-5013-BE7A-F79E4206C351}"/>
              </a:ext>
            </a:extLst>
          </p:cNvPr>
          <p:cNvSpPr txBox="1"/>
          <p:nvPr>
            <p:custDataLst>
              <p:tags r:id="rId1"/>
            </p:custDataLst>
          </p:nvPr>
        </p:nvSpPr>
        <p:spPr>
          <a:xfrm>
            <a:off x="6248400" y="4471931"/>
            <a:ext cx="2285815" cy="463396"/>
          </a:xfrm>
          <a:prstGeom prst="rect">
            <a:avLst/>
          </a:prstGeom>
          <a:noFill/>
        </p:spPr>
        <p:txBody>
          <a:bodyPr wrap="square" rtlCol="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algn="ctr" defTabSz="914400" eaLnBrk="1" fontAlgn="auto" hangingPunct="1">
              <a:spcBef>
                <a:spcPct val="0"/>
              </a:spcBef>
              <a:spcAft>
                <a:spcPct val="0"/>
              </a:spcAft>
              <a:buClrTx/>
              <a:buSzTx/>
              <a:buFontTx/>
              <a:buNone/>
              <a:defRPr/>
            </a:pPr>
            <a:r>
              <a:rPr kumimoji="0" lang="zh-CN" altLang="en-US"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2023.</a:t>
            </a:r>
            <a:r>
              <a:rPr lang="en-US" altLang="zh-CN" sz="160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10</a:t>
            </a:r>
            <a:r>
              <a:rPr kumimoji="0" lang="zh-CN" altLang="en-US" sz="1600" kern="1200" cap="none" spc="0" normalizeH="0" baseline="0" noProof="0" dirty="0">
                <a:solidFill>
                  <a:schemeClr val="tx2"/>
                </a:solidFill>
                <a:latin typeface="微软雅黑" panose="020B0503020204020204" pitchFamily="34" charset="-122"/>
                <a:ea typeface="微软雅黑" panose="020B0503020204020204" pitchFamily="34" charset="-122"/>
                <a:cs typeface="Open Sans" panose="020B0606030504020204" pitchFamily="34" charset="0"/>
              </a:rPr>
              <a:t>.13</a:t>
            </a:r>
          </a:p>
        </p:txBody>
      </p:sp>
      <p:sp>
        <p:nvSpPr>
          <p:cNvPr id="6" name="Text2">
            <a:extLst>
              <a:ext uri="{FF2B5EF4-FFF2-40B4-BE49-F238E27FC236}">
                <a16:creationId xmlns:a16="http://schemas.microsoft.com/office/drawing/2014/main" id="{61BC1C66-74A2-1F6F-DD08-41D8FDB9EA8C}"/>
              </a:ext>
            </a:extLst>
          </p:cNvPr>
          <p:cNvSpPr txBox="1"/>
          <p:nvPr/>
        </p:nvSpPr>
        <p:spPr>
          <a:xfrm>
            <a:off x="3657783" y="4471930"/>
            <a:ext cx="2590617" cy="463396"/>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zh-CN" altLang="en-US" sz="1600" dirty="0">
                <a:solidFill>
                  <a:schemeClr val="tx2"/>
                </a:solidFill>
                <a:latin typeface="微软雅黑" panose="020B0503020204020204" pitchFamily="34" charset="-122"/>
                <a:ea typeface="微软雅黑" panose="020B0503020204020204" pitchFamily="34" charset="-122"/>
              </a:rPr>
              <a:t>汇报人：梅俊华</a:t>
            </a:r>
            <a:endParaRPr lang="en-US" altLang="id-ID" sz="1600" dirty="0">
              <a:solidFill>
                <a:schemeClr val="tx2"/>
              </a:solidFill>
              <a:uFillTx/>
              <a:latin typeface="微软雅黑" panose="020B0503020204020204" pitchFamily="34" charset="-122"/>
              <a:ea typeface="微软雅黑" panose="020B0503020204020204" pitchFamily="34" charset="-122"/>
            </a:endParaRPr>
          </a:p>
        </p:txBody>
      </p:sp>
      <p:sp>
        <p:nvSpPr>
          <p:cNvPr id="7" name="Text3">
            <a:extLst>
              <a:ext uri="{FF2B5EF4-FFF2-40B4-BE49-F238E27FC236}">
                <a16:creationId xmlns:a16="http://schemas.microsoft.com/office/drawing/2014/main" id="{001D5089-2794-3EAC-AE07-B3597A14E504}"/>
              </a:ext>
            </a:extLst>
          </p:cNvPr>
          <p:cNvSpPr txBox="1"/>
          <p:nvPr>
            <p:custDataLst>
              <p:tags r:id="rId2"/>
            </p:custDataLst>
          </p:nvPr>
        </p:nvSpPr>
        <p:spPr>
          <a:xfrm>
            <a:off x="2705100" y="1676401"/>
            <a:ext cx="6781800" cy="1162050"/>
          </a:xfrm>
          <a:prstGeom prst="rect">
            <a:avLst/>
          </a:prstGeom>
          <a:noFill/>
        </p:spPr>
        <p:txBody>
          <a:bodyPr wrap="square" anchor="ctr" anchorCtr="0">
            <a:normAutofit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accent1">
                    <a:lumMod val="50000"/>
                  </a:schemeClr>
                </a:solidFill>
                <a:latin typeface="Roboto" panose="02000000000000000000" pitchFamily="2" charset="0"/>
                <a:ea typeface="Roboto" panose="02000000000000000000" pitchFamily="2" charset="0"/>
                <a:cs typeface="Roboto" panose="02000000000000000000" pitchFamily="2" charset="0"/>
              </a:rPr>
              <a:t>Software Examination System Architecture Designer Exam and Hangzhou E-Class Talent Technology Sharing</a:t>
            </a:r>
          </a:p>
        </p:txBody>
      </p:sp>
      <p:sp>
        <p:nvSpPr>
          <p:cNvPr id="16" name="Text4">
            <a:extLst>
              <a:ext uri="{FF2B5EF4-FFF2-40B4-BE49-F238E27FC236}">
                <a16:creationId xmlns:a16="http://schemas.microsoft.com/office/drawing/2014/main" id="{AE2C2B52-9EFC-A6DA-0DA8-9E0CE517D97C}"/>
              </a:ext>
            </a:extLst>
          </p:cNvPr>
          <p:cNvSpPr txBox="1"/>
          <p:nvPr/>
        </p:nvSpPr>
        <p:spPr>
          <a:xfrm>
            <a:off x="620919" y="2615941"/>
            <a:ext cx="10950162" cy="1626119"/>
          </a:xfrm>
          <a:prstGeom prst="rect">
            <a:avLst/>
          </a:prstGeom>
        </p:spPr>
        <p:txBody>
          <a:bodyPr wrap="square" lIns="0" tIns="0" rIns="0" bIns="0"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6000" b="1" spc="300" dirty="0" err="1">
                <a:solidFill>
                  <a:schemeClr val="accent1">
                    <a:lumMod val="50000"/>
                  </a:schemeClr>
                </a:solidFill>
                <a:latin typeface="微软雅黑" panose="020B0503020204020204" charset="-122"/>
                <a:ea typeface="微软雅黑" panose="020B0503020204020204" charset="-122"/>
                <a:sym typeface="+mn-ea"/>
              </a:rPr>
              <a:t>软考系统架构设计师</a:t>
            </a:r>
            <a:r>
              <a:rPr lang="zh-CN" altLang="en-US" sz="6000" b="1" spc="300" dirty="0">
                <a:solidFill>
                  <a:schemeClr val="accent1">
                    <a:lumMod val="50000"/>
                  </a:schemeClr>
                </a:solidFill>
                <a:latin typeface="微软雅黑" panose="020B0503020204020204" charset="-122"/>
                <a:ea typeface="微软雅黑" panose="020B0503020204020204" charset="-122"/>
                <a:sym typeface="+mn-ea"/>
              </a:rPr>
              <a:t>备考</a:t>
            </a:r>
            <a:r>
              <a:rPr lang="en-US" altLang="zh-CN" sz="6000" b="1" spc="300" dirty="0" err="1">
                <a:solidFill>
                  <a:schemeClr val="accent1">
                    <a:lumMod val="50000"/>
                  </a:schemeClr>
                </a:solidFill>
                <a:latin typeface="微软雅黑" panose="020B0503020204020204" charset="-122"/>
                <a:ea typeface="微软雅黑" panose="020B0503020204020204" charset="-122"/>
                <a:sym typeface="+mn-ea"/>
              </a:rPr>
              <a:t>分享</a:t>
            </a:r>
            <a:endParaRPr lang="en-US" altLang="zh-CN" sz="6000" b="1" spc="300" dirty="0">
              <a:solidFill>
                <a:schemeClr val="accent1">
                  <a:lumMod val="50000"/>
                </a:schemeClr>
              </a:solidFill>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202367815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name="chapter_2">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系统架构设计要点与实践</a:t>
            </a: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Key Points and Practice of System Architecture Design</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03</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11.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 name="图形 13">
            <a:extLst>
              <a:ext uri="{FF2B5EF4-FFF2-40B4-BE49-F238E27FC236}">
                <a16:creationId xmlns:a16="http://schemas.microsoft.com/office/drawing/2014/main" id="{9A92EF4B-6A02-DD50-84DA-9B51DC7E7345}"/>
              </a:ext>
            </a:extLst>
          </p:cNvPr>
          <p:cNvSpPr/>
          <p:nvPr/>
        </p:nvSpPr>
        <p:spPr>
          <a:xfrm>
            <a:off x="695324"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2">
              <a:lumMod val="60000"/>
              <a:lumOff val="40000"/>
              <a:alpha val="30000"/>
            </a:schemeClr>
          </a:solidFill>
          <a:ln w="12700" cap="flat">
            <a:solidFill>
              <a:schemeClr val="accent2">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 name="图形 13">
            <a:extLst>
              <a:ext uri="{FF2B5EF4-FFF2-40B4-BE49-F238E27FC236}">
                <a16:creationId xmlns:a16="http://schemas.microsoft.com/office/drawing/2014/main" id="{41A2A732-8531-BAE5-2E5E-274503D42E29}"/>
              </a:ext>
            </a:extLst>
          </p:cNvPr>
          <p:cNvSpPr/>
          <p:nvPr/>
        </p:nvSpPr>
        <p:spPr>
          <a:xfrm flipH="1" flipV="1">
            <a:off x="5692505"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1">
              <a:lumMod val="60000"/>
              <a:lumOff val="40000"/>
              <a:alpha val="30000"/>
            </a:schemeClr>
          </a:solidFill>
          <a:ln w="12700" cap="flat">
            <a:solidFill>
              <a:schemeClr val="accent1">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 name="Text1">
            <a:extLst>
              <a:ext uri="{FF2B5EF4-FFF2-40B4-BE49-F238E27FC236}">
                <a16:creationId xmlns:a16="http://schemas.microsoft.com/office/drawing/2014/main" id="{DE6D741C-1979-B59F-2B1D-4E62CCBD03DF}"/>
              </a:ext>
            </a:extLst>
          </p:cNvPr>
          <p:cNvSpPr txBox="1"/>
          <p:nvPr/>
        </p:nvSpPr>
        <p:spPr>
          <a:xfrm>
            <a:off x="1041531" y="1782501"/>
            <a:ext cx="4306507" cy="590309"/>
          </a:xfrm>
          <a:prstGeom prst="roundRect">
            <a:avLst>
              <a:gd name="adj" fmla="val 50000"/>
            </a:avLst>
          </a:prstGeom>
          <a:gradFill flip="none" rotWithShape="1">
            <a:gsLst>
              <a:gs pos="100000">
                <a:schemeClr val="accent2">
                  <a:lumMod val="60000"/>
                  <a:lumOff val="40000"/>
                </a:schemeClr>
              </a:gs>
              <a:gs pos="0">
                <a:schemeClr val="accent2">
                  <a:lumMod val="91000"/>
                </a:schemeClr>
              </a:gs>
            </a:gsLst>
            <a:path path="circle">
              <a:fillToRect r="100000" b="100000"/>
            </a:path>
            <a:tileRect l="-100000" t="-100000"/>
          </a:gradFill>
          <a:ln>
            <a:noFill/>
          </a:ln>
          <a:effectLst>
            <a:outerShdw blurRad="419100" dist="114300" dir="2700000" sx="98000" sy="98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l"/>
            <a:endParaRPr lang="zh-CN" altLang="en-US" sz="2000" b="1">
              <a:solidFill>
                <a:schemeClr val="tx2"/>
              </a:solidFill>
              <a:latin typeface="微软雅黑" panose="020B0503020204020204" charset="-122"/>
              <a:ea typeface="微软雅黑" panose="020B0503020204020204" charset="-122"/>
            </a:endParaRPr>
          </a:p>
        </p:txBody>
      </p:sp>
      <p:sp>
        <p:nvSpPr>
          <p:cNvPr id="9" name="Text2">
            <a:extLst>
              <a:ext uri="{FF2B5EF4-FFF2-40B4-BE49-F238E27FC236}">
                <a16:creationId xmlns:a16="http://schemas.microsoft.com/office/drawing/2014/main" id="{C9943B8F-3F46-31EE-60D0-2236C931F4A6}"/>
              </a:ext>
            </a:extLst>
          </p:cNvPr>
          <p:cNvSpPr txBox="1"/>
          <p:nvPr/>
        </p:nvSpPr>
        <p:spPr>
          <a:xfrm>
            <a:off x="7150234" y="1782501"/>
            <a:ext cx="3963605" cy="590309"/>
          </a:xfrm>
          <a:prstGeom prst="roundRect">
            <a:avLst>
              <a:gd name="adj" fmla="val 50000"/>
            </a:avLst>
          </a:prstGeom>
          <a:gradFill flip="none" rotWithShape="1">
            <a:gsLst>
              <a:gs pos="0">
                <a:schemeClr val="accent1">
                  <a:lumMod val="70000"/>
                  <a:lumOff val="30000"/>
                </a:schemeClr>
              </a:gs>
              <a:gs pos="87000">
                <a:schemeClr val="accent1"/>
              </a:gs>
            </a:gsLst>
            <a:path path="circle">
              <a:fillToRect r="100000" b="100000"/>
            </a:path>
            <a:tileRect l="-100000" t="-100000"/>
          </a:gradFill>
          <a:ln>
            <a:noFill/>
          </a:ln>
          <a:effectLst>
            <a:outerShdw blurRad="419100" dist="114300" dir="2700000" sx="98000" sy="98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r"/>
            <a:endParaRPr lang="zh-CN" altLang="en-US" sz="2000" b="1">
              <a:solidFill>
                <a:schemeClr val="tx2"/>
              </a:solidFill>
              <a:latin typeface="微软雅黑" panose="020B0503020204020204" charset="-122"/>
              <a:ea typeface="微软雅黑" panose="020B0503020204020204" charset="-122"/>
            </a:endParaRPr>
          </a:p>
        </p:txBody>
      </p:sp>
      <p:sp>
        <p:nvSpPr>
          <p:cNvPr id="43" name="Text3">
            <a:extLst>
              <a:ext uri="{FF2B5EF4-FFF2-40B4-BE49-F238E27FC236}">
                <a16:creationId xmlns:a16="http://schemas.microsoft.com/office/drawing/2014/main" id="{1AE8413C-EC9E-46E8-8277-DF8232AED8CA}"/>
              </a:ext>
            </a:extLst>
          </p:cNvPr>
          <p:cNvSpPr txBox="1"/>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spc="300" noProof="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系统架构设计原则</a:t>
            </a:r>
          </a:p>
        </p:txBody>
      </p:sp>
      <p:sp>
        <p:nvSpPr>
          <p:cNvPr id="47" name="Text4">
            <a:extLst>
              <a:ext uri="{FF2B5EF4-FFF2-40B4-BE49-F238E27FC236}">
                <a16:creationId xmlns:a16="http://schemas.microsoft.com/office/drawing/2014/main" id="{C5AAC5C3-471B-E54C-CDE4-73A8017661D6}"/>
              </a:ext>
            </a:extLst>
          </p:cNvPr>
          <p:cNvSpPr txBox="1"/>
          <p:nvPr>
            <p:custDataLst>
              <p:tags r:id="rId1"/>
            </p:custDataLst>
          </p:nvPr>
        </p:nvSpPr>
        <p:spPr>
          <a:xfrm>
            <a:off x="104153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ts val="300"/>
              </a:spcBef>
              <a:spcAft>
                <a:spcPts val="300"/>
              </a:spcAft>
            </a:pPr>
            <a:r>
              <a:rPr lang="en-US" altLang="zh-CN" sz="1400">
                <a:latin typeface="微软雅黑" panose="020B0503020204020204" charset="-122"/>
                <a:ea typeface="微软雅黑" panose="020B0503020204020204" charset="-122"/>
              </a:rPr>
              <a:t> 模块化设计：通过将系统划分为独立的模块，每个模块负责完成特定的功能，可以提高系统的可维护性和可扩展性。
 高内聚、低耦合：内聚性是指模块内部各个元素之间的关联程度，耦合性是指模块之间的关联程度。高内聚、低耦合的设计可以使系统更加稳定，易于理解和维护。</a:t>
            </a:r>
          </a:p>
        </p:txBody>
      </p:sp>
      <p:sp>
        <p:nvSpPr>
          <p:cNvPr id="48" name="Text5">
            <a:extLst>
              <a:ext uri="{FF2B5EF4-FFF2-40B4-BE49-F238E27FC236}">
                <a16:creationId xmlns:a16="http://schemas.microsoft.com/office/drawing/2014/main" id="{7237174E-33F0-CF25-5FC9-763B86552B7E}"/>
              </a:ext>
            </a:extLst>
          </p:cNvPr>
          <p:cNvSpPr txBox="1"/>
          <p:nvPr>
            <p:custDataLst>
              <p:tags r:id="rId2"/>
            </p:custDataLst>
          </p:nvPr>
        </p:nvSpPr>
        <p:spPr>
          <a:xfrm>
            <a:off x="680907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spcBef>
                <a:spcPts val="300"/>
              </a:spcBef>
              <a:spcAft>
                <a:spcPts val="300"/>
              </a:spcAft>
            </a:pPr>
            <a:r>
              <a:rPr lang="en-US" altLang="zh-CN" sz="1400">
                <a:latin typeface="微软雅黑" panose="020B0503020204020204" charset="-122"/>
                <a:ea typeface="微软雅黑" panose="020B0503020204020204" charset="-122"/>
              </a:rPr>
              <a:t> 可复用性：设计时应尽可能使用已经存在的、经过验证的技术和框架，以减少重复劳动和提高开发效率。
 可扩展性：设计时应考虑到系统在未来可能的需求变化和技术发展，使系统能够方便地进行扩展和升级。</a:t>
            </a:r>
          </a:p>
        </p:txBody>
      </p:sp>
    </p:spTree>
    <p:extLst>
      <p:ext uri="{BB962C8B-B14F-4D97-AF65-F5344CB8AC3E}">
        <p14:creationId xmlns:p14="http://schemas.microsoft.com/office/powerpoint/2010/main" val="140756959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B8300D2F-B1C0-4B01-89EC-BFEEBCB4B959}"/>
              </a:ext>
            </a:extLst>
          </p:cNvPr>
          <p:cNvGrpSpPr/>
          <p:nvPr/>
        </p:nvGrpSpPr>
        <p:grpSpPr>
          <a:xfrm>
            <a:off x="1319604" y="5626049"/>
            <a:ext cx="4235797" cy="726908"/>
            <a:chOff x="1319604" y="5626049"/>
            <a:chExt cx="4235797" cy="726908"/>
          </a:xfrm>
        </p:grpSpPr>
        <p:sp>
          <p:nvSpPr>
            <p:cNvPr id="237" name="六边形 236" hidden="1">
              <a:extLst>
                <a:ext uri="{FF2B5EF4-FFF2-40B4-BE49-F238E27FC236}">
                  <a16:creationId xmlns:a16="http://schemas.microsoft.com/office/drawing/2014/main" id="{38FD8852-5565-40B2-A5AC-E26C8A870DC2}"/>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sp>
          <p:nvSpPr>
            <p:cNvPr id="238" name="六边形 237">
              <a:extLst>
                <a:ext uri="{FF2B5EF4-FFF2-40B4-BE49-F238E27FC236}">
                  <a16:creationId xmlns:a16="http://schemas.microsoft.com/office/drawing/2014/main" id="{32DB35D4-1FD4-43B5-BE6C-1DB05054C46A}"/>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grpSp>
      <p:sp>
        <p:nvSpPr>
          <p:cNvPr id="9" name="任意多边形: 形状 8">
            <a:extLst>
              <a:ext uri="{FF2B5EF4-FFF2-40B4-BE49-F238E27FC236}">
                <a16:creationId xmlns:a16="http://schemas.microsoft.com/office/drawing/2014/main" id="{7A82FB7D-401B-F561-E039-4E8AFE0D309F}"/>
              </a:ext>
            </a:extLst>
          </p:cNvPr>
          <p:cNvSpPr/>
          <p:nvPr/>
        </p:nvSpPr>
        <p:spPr>
          <a:xfrm>
            <a:off x="991420" y="1526110"/>
            <a:ext cx="4882752" cy="4516368"/>
          </a:xfrm>
          <a:custGeom>
            <a:avLst/>
            <a:gdLst>
              <a:gd name="connsiteX0" fmla="*/ 0 w 4882752"/>
              <a:gd name="connsiteY0" fmla="*/ 0 h 4516368"/>
              <a:gd name="connsiteX1" fmla="*/ 4882752 w 4882752"/>
              <a:gd name="connsiteY1" fmla="*/ 0 h 4516368"/>
              <a:gd name="connsiteX2" fmla="*/ 4131307 w 4882752"/>
              <a:gd name="connsiteY2" fmla="*/ 4288309 h 4516368"/>
              <a:gd name="connsiteX3" fmla="*/ 4126048 w 4882752"/>
              <a:gd name="connsiteY3" fmla="*/ 4288877 h 4516368"/>
              <a:gd name="connsiteX4" fmla="*/ 4118198 w 4882752"/>
              <a:gd name="connsiteY4" fmla="*/ 4310083 h 4516368"/>
              <a:gd name="connsiteX5" fmla="*/ 2442321 w 4882752"/>
              <a:gd name="connsiteY5" fmla="*/ 4516368 h 4516368"/>
              <a:gd name="connsiteX6" fmla="*/ 766445 w 4882752"/>
              <a:gd name="connsiteY6" fmla="*/ 4310083 h 4516368"/>
              <a:gd name="connsiteX7" fmla="*/ 758542 w 4882752"/>
              <a:gd name="connsiteY7" fmla="*/ 4288737 h 4516368"/>
              <a:gd name="connsiteX8" fmla="*/ 753981 w 4882752"/>
              <a:gd name="connsiteY8" fmla="*/ 4288309 h 451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2752" h="4516368">
                <a:moveTo>
                  <a:pt x="0" y="0"/>
                </a:moveTo>
                <a:lnTo>
                  <a:pt x="4882752" y="0"/>
                </a:lnTo>
                <a:lnTo>
                  <a:pt x="4131307" y="4288309"/>
                </a:lnTo>
                <a:lnTo>
                  <a:pt x="4126048" y="4288877"/>
                </a:lnTo>
                <a:lnTo>
                  <a:pt x="4118198" y="4310083"/>
                </a:lnTo>
                <a:cubicBezTo>
                  <a:pt x="4031931" y="4425951"/>
                  <a:pt x="3314538" y="4516368"/>
                  <a:pt x="2442321" y="4516368"/>
                </a:cubicBezTo>
                <a:cubicBezTo>
                  <a:pt x="1570104" y="4516368"/>
                  <a:pt x="852712" y="4425951"/>
                  <a:pt x="766445" y="4310083"/>
                </a:cubicBezTo>
                <a:lnTo>
                  <a:pt x="758542" y="4288737"/>
                </a:lnTo>
                <a:lnTo>
                  <a:pt x="753981" y="4288309"/>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1">
                    <a:alpha val="0"/>
                  </a:schemeClr>
                </a:gs>
                <a:gs pos="100000">
                  <a:schemeClr val="accent1"/>
                </a:gs>
                <a:gs pos="76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defTabSz="110025"/>
            <a:endParaRPr lang="zh-CN" altLang="en-US" sz="433">
              <a:solidFill>
                <a:prstClr val="white"/>
              </a:solidFill>
              <a:latin typeface="思源黑体 CN Bold"/>
              <a:ea typeface="思源黑体 CN Bold"/>
            </a:endParaRPr>
          </a:p>
        </p:txBody>
      </p:sp>
      <p:sp>
        <p:nvSpPr>
          <p:cNvPr id="239" name="六边形 238">
            <a:extLst>
              <a:ext uri="{FF2B5EF4-FFF2-40B4-BE49-F238E27FC236}">
                <a16:creationId xmlns:a16="http://schemas.microsoft.com/office/drawing/2014/main" id="{B25C3B31-3A4A-4170-873E-786639C265F4}"/>
              </a:ext>
            </a:extLst>
          </p:cNvPr>
          <p:cNvSpPr/>
          <p:nvPr/>
        </p:nvSpPr>
        <p:spPr>
          <a:xfrm>
            <a:off x="1319604" y="5509379"/>
            <a:ext cx="4235797" cy="726908"/>
          </a:xfrm>
          <a:prstGeom prst="ellipse">
            <a:avLst/>
          </a:prstGeom>
          <a:gradFill flip="none" rotWithShape="1">
            <a:gsLst>
              <a:gs pos="80000">
                <a:schemeClr val="accent1">
                  <a:alpha val="0"/>
                </a:schemeClr>
              </a:gs>
              <a:gs pos="100000">
                <a:schemeClr val="accent1"/>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nvGrpSpPr>
          <p:cNvPr id="11" name="组合 10">
            <a:extLst>
              <a:ext uri="{FF2B5EF4-FFF2-40B4-BE49-F238E27FC236}">
                <a16:creationId xmlns:a16="http://schemas.microsoft.com/office/drawing/2014/main" id="{01AA2A9C-2315-4F5E-BABE-1E9FD68E418D}"/>
              </a:ext>
            </a:extLst>
          </p:cNvPr>
          <p:cNvGrpSpPr/>
          <p:nvPr/>
        </p:nvGrpSpPr>
        <p:grpSpPr>
          <a:xfrm>
            <a:off x="1745627" y="5583418"/>
            <a:ext cx="3383750" cy="519170"/>
            <a:chOff x="1745627" y="5583418"/>
            <a:chExt cx="3383750" cy="519170"/>
          </a:xfrm>
        </p:grpSpPr>
        <p:sp>
          <p:nvSpPr>
            <p:cNvPr id="240" name="任意多边形: 形状 239">
              <a:extLst>
                <a:ext uri="{FF2B5EF4-FFF2-40B4-BE49-F238E27FC236}">
                  <a16:creationId xmlns:a16="http://schemas.microsoft.com/office/drawing/2014/main" id="{AFD2B886-4C44-4CED-8968-A3A7FCF9F438}"/>
                </a:ext>
              </a:extLst>
            </p:cNvPr>
            <p:cNvSpPr/>
            <p:nvPr/>
          </p:nvSpPr>
          <p:spPr>
            <a:xfrm>
              <a:off x="1745627" y="5588387"/>
              <a:ext cx="3383750" cy="514201"/>
            </a:xfrm>
            <a:prstGeom prst="ellipse">
              <a:avLst/>
            </a:prstGeom>
            <a:gradFill flip="none" rotWithShape="1">
              <a:gsLst>
                <a:gs pos="100000">
                  <a:schemeClr val="accent1"/>
                </a:gs>
                <a:gs pos="0">
                  <a:schemeClr val="accent1">
                    <a:lumMod val="60000"/>
                    <a:lumOff val="4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sp>
          <p:nvSpPr>
            <p:cNvPr id="241" name="六边形 240">
              <a:extLst>
                <a:ext uri="{FF2B5EF4-FFF2-40B4-BE49-F238E27FC236}">
                  <a16:creationId xmlns:a16="http://schemas.microsoft.com/office/drawing/2014/main" id="{3C0AC5AB-1F93-4100-BE23-55925C1D3D07}"/>
                </a:ext>
              </a:extLst>
            </p:cNvPr>
            <p:cNvSpPr/>
            <p:nvPr/>
          </p:nvSpPr>
          <p:spPr>
            <a:xfrm>
              <a:off x="1745627" y="5583418"/>
              <a:ext cx="3383750" cy="459556"/>
            </a:xfrm>
            <a:prstGeom prst="ellipse">
              <a:avLst/>
            </a:prstGeom>
            <a:solidFill>
              <a:schemeClr val="accent1">
                <a:lumMod val="60000"/>
                <a:lumOff val="40000"/>
              </a:schemeClr>
            </a:solidFill>
            <a:ln w="3175">
              <a:gradFill>
                <a:gsLst>
                  <a:gs pos="0">
                    <a:schemeClr val="accent1">
                      <a:lumMod val="60000"/>
                      <a:lumOff val="40000"/>
                    </a:schemeClr>
                  </a:gs>
                  <a:gs pos="38000">
                    <a:schemeClr val="accent1"/>
                  </a:gs>
                </a:gsLst>
                <a:lin ang="5400000" scaled="1"/>
              </a:gradFill>
            </a:ln>
            <a:effectLst>
              <a:innerShdw blurRad="254000">
                <a:schemeClr val="accent1">
                  <a:alpha val="9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sp>
        <p:nvSpPr>
          <p:cNvPr id="57" name="椭圆 56">
            <a:extLst>
              <a:ext uri="{FF2B5EF4-FFF2-40B4-BE49-F238E27FC236}">
                <a16:creationId xmlns:a16="http://schemas.microsoft.com/office/drawing/2014/main" id="{75B6C753-0E22-4CD9-AE9D-3050E559E465}"/>
              </a:ext>
            </a:extLst>
          </p:cNvPr>
          <p:cNvSpPr/>
          <p:nvPr/>
        </p:nvSpPr>
        <p:spPr>
          <a:xfrm>
            <a:off x="1669960" y="5194327"/>
            <a:ext cx="3535086" cy="697358"/>
          </a:xfrm>
          <a:prstGeom prst="ellipse">
            <a:avLst/>
          </a:prstGeom>
          <a:gradFill flip="none" rotWithShape="1">
            <a:gsLst>
              <a:gs pos="48000">
                <a:schemeClr val="accent1">
                  <a:alpha val="75000"/>
                </a:schemeClr>
              </a:gs>
              <a:gs pos="0">
                <a:schemeClr val="accent1">
                  <a:lumMod val="75000"/>
                </a:schemeClr>
              </a:gs>
              <a:gs pos="100000">
                <a:schemeClr val="accent1">
                  <a:lumMod val="75000"/>
                  <a:alpha val="0"/>
                </a:schemeClr>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Roboto Regular"/>
              <a:ea typeface="思源黑体 CN Regular" panose="020B0500000000000000" charset="-122"/>
              <a:cs typeface="+mn-cs"/>
            </a:endParaRPr>
          </a:p>
        </p:txBody>
      </p:sp>
      <p:sp>
        <p:nvSpPr>
          <p:cNvPr id="85" name="椭圆 84">
            <a:extLst>
              <a:ext uri="{FF2B5EF4-FFF2-40B4-BE49-F238E27FC236}">
                <a16:creationId xmlns:a16="http://schemas.microsoft.com/office/drawing/2014/main" id="{1828ADBC-DC84-49EC-BBD3-DC2D6F9D70D2}"/>
              </a:ext>
            </a:extLst>
          </p:cNvPr>
          <p:cNvSpPr/>
          <p:nvPr/>
        </p:nvSpPr>
        <p:spPr>
          <a:xfrm>
            <a:off x="1778230" y="1746428"/>
            <a:ext cx="1033750" cy="1033750"/>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gradFill flip="none" rotWithShape="1">
                <a:gsLst>
                  <a:gs pos="100000">
                    <a:srgbClr val="026AFF">
                      <a:lumMod val="50000"/>
                      <a:lumOff val="50000"/>
                    </a:srgbClr>
                  </a:gs>
                  <a:gs pos="50000">
                    <a:prstClr val="white"/>
                  </a:gs>
                  <a:gs pos="0">
                    <a:srgbClr val="01E8FF">
                      <a:lumMod val="50000"/>
                      <a:lumOff val="50000"/>
                    </a:srgbClr>
                  </a:gs>
                </a:gsLst>
                <a:lin ang="2700000" scaled="1"/>
              </a:gradFill>
              <a:effectLst/>
              <a:uLnTx/>
              <a:uFillTx/>
              <a:latin typeface="Roboto Regular"/>
              <a:ea typeface="思源黑体 CN Regular" panose="020B0500000000000000" charset="-122"/>
              <a:cs typeface="+mn-cs"/>
            </a:endParaRPr>
          </a:p>
        </p:txBody>
      </p:sp>
      <p:sp>
        <p:nvSpPr>
          <p:cNvPr id="112" name="椭圆 111">
            <a:extLst>
              <a:ext uri="{FF2B5EF4-FFF2-40B4-BE49-F238E27FC236}">
                <a16:creationId xmlns:a16="http://schemas.microsoft.com/office/drawing/2014/main" id="{F1D9CDF4-6BC5-49E6-BAB6-3A862E1FDC35}"/>
              </a:ext>
            </a:extLst>
          </p:cNvPr>
          <p:cNvSpPr/>
          <p:nvPr/>
        </p:nvSpPr>
        <p:spPr>
          <a:xfrm>
            <a:off x="1778230" y="1746428"/>
            <a:ext cx="1033750" cy="1033750"/>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gradFill flip="none" rotWithShape="1">
                <a:gsLst>
                  <a:gs pos="100000">
                    <a:srgbClr val="026AFF">
                      <a:lumMod val="50000"/>
                      <a:lumOff val="50000"/>
                    </a:srgbClr>
                  </a:gs>
                  <a:gs pos="50000">
                    <a:prstClr val="white"/>
                  </a:gs>
                  <a:gs pos="0">
                    <a:srgbClr val="01E8FF">
                      <a:lumMod val="50000"/>
                      <a:lumOff val="50000"/>
                    </a:srgbClr>
                  </a:gs>
                </a:gsLst>
                <a:lin ang="2700000" scaled="1"/>
              </a:gradFill>
              <a:effectLst/>
              <a:uLnTx/>
              <a:uFillTx/>
              <a:latin typeface="Roboto Regular"/>
              <a:ea typeface="思源黑体 CN Regular" panose="020B0500000000000000" charset="-122"/>
              <a:cs typeface="+mn-cs"/>
            </a:endParaRPr>
          </a:p>
        </p:txBody>
      </p:sp>
      <p:sp>
        <p:nvSpPr>
          <p:cNvPr id="25" name="椭圆 24">
            <a:extLst>
              <a:ext uri="{FF2B5EF4-FFF2-40B4-BE49-F238E27FC236}">
                <a16:creationId xmlns:a16="http://schemas.microsoft.com/office/drawing/2014/main" id="{92388EBB-C9E4-1DB7-D766-607832B59EE5}"/>
              </a:ext>
            </a:extLst>
          </p:cNvPr>
          <p:cNvSpPr/>
          <p:nvPr/>
        </p:nvSpPr>
        <p:spPr>
          <a:xfrm>
            <a:off x="2208767" y="3530164"/>
            <a:ext cx="1033750" cy="1033750"/>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26" name="椭圆 25">
            <a:extLst>
              <a:ext uri="{FF2B5EF4-FFF2-40B4-BE49-F238E27FC236}">
                <a16:creationId xmlns:a16="http://schemas.microsoft.com/office/drawing/2014/main" id="{21D6EC7E-3E17-1040-825D-A1A2D1446106}"/>
              </a:ext>
            </a:extLst>
          </p:cNvPr>
          <p:cNvSpPr/>
          <p:nvPr/>
        </p:nvSpPr>
        <p:spPr>
          <a:xfrm>
            <a:off x="2208767" y="3530164"/>
            <a:ext cx="1033750" cy="1033750"/>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nvGrpSpPr>
          <p:cNvPr id="39" name="组合 38">
            <a:extLst>
              <a:ext uri="{FF2B5EF4-FFF2-40B4-BE49-F238E27FC236}">
                <a16:creationId xmlns:a16="http://schemas.microsoft.com/office/drawing/2014/main" id="{B89915D3-15CF-DE64-4918-D9EA1DAE388E}"/>
              </a:ext>
            </a:extLst>
          </p:cNvPr>
          <p:cNvGrpSpPr/>
          <p:nvPr/>
        </p:nvGrpSpPr>
        <p:grpSpPr>
          <a:xfrm>
            <a:off x="4063433" y="1376746"/>
            <a:ext cx="1033750" cy="1033750"/>
            <a:chOff x="3102187" y="1984358"/>
            <a:chExt cx="937549" cy="937549"/>
          </a:xfrm>
        </p:grpSpPr>
        <p:sp>
          <p:nvSpPr>
            <p:cNvPr id="40" name="椭圆 39">
              <a:extLst>
                <a:ext uri="{FF2B5EF4-FFF2-40B4-BE49-F238E27FC236}">
                  <a16:creationId xmlns:a16="http://schemas.microsoft.com/office/drawing/2014/main" id="{A2127BB8-5D97-DD7B-4DFA-EFE8357AD87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1" name="椭圆 40">
              <a:extLst>
                <a:ext uri="{FF2B5EF4-FFF2-40B4-BE49-F238E27FC236}">
                  <a16:creationId xmlns:a16="http://schemas.microsoft.com/office/drawing/2014/main" id="{1089717F-7B96-6333-B82B-F820626F1BAA}"/>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42" name="组合 41">
            <a:extLst>
              <a:ext uri="{FF2B5EF4-FFF2-40B4-BE49-F238E27FC236}">
                <a16:creationId xmlns:a16="http://schemas.microsoft.com/office/drawing/2014/main" id="{6D3E9A4C-A24C-57CA-9A73-3BF35100CEAB}"/>
              </a:ext>
            </a:extLst>
          </p:cNvPr>
          <p:cNvGrpSpPr/>
          <p:nvPr/>
        </p:nvGrpSpPr>
        <p:grpSpPr>
          <a:xfrm>
            <a:off x="2618480" y="2855905"/>
            <a:ext cx="362926" cy="362926"/>
            <a:chOff x="3102187" y="1984358"/>
            <a:chExt cx="937549" cy="937549"/>
          </a:xfrm>
        </p:grpSpPr>
        <p:sp>
          <p:nvSpPr>
            <p:cNvPr id="43" name="椭圆 42">
              <a:extLst>
                <a:ext uri="{FF2B5EF4-FFF2-40B4-BE49-F238E27FC236}">
                  <a16:creationId xmlns:a16="http://schemas.microsoft.com/office/drawing/2014/main" id="{00F37CDF-594E-7B7F-36DC-BDB236B7E7D8}"/>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4" name="椭圆 43">
              <a:extLst>
                <a:ext uri="{FF2B5EF4-FFF2-40B4-BE49-F238E27FC236}">
                  <a16:creationId xmlns:a16="http://schemas.microsoft.com/office/drawing/2014/main" id="{AF044C93-7E03-360F-5E51-0014EC73EC7B}"/>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45" name="组合 44">
            <a:extLst>
              <a:ext uri="{FF2B5EF4-FFF2-40B4-BE49-F238E27FC236}">
                <a16:creationId xmlns:a16="http://schemas.microsoft.com/office/drawing/2014/main" id="{E77B298B-5B5C-1181-D489-A29121E55344}"/>
              </a:ext>
            </a:extLst>
          </p:cNvPr>
          <p:cNvGrpSpPr/>
          <p:nvPr/>
        </p:nvGrpSpPr>
        <p:grpSpPr>
          <a:xfrm>
            <a:off x="3221938" y="2604446"/>
            <a:ext cx="1033750" cy="1033750"/>
            <a:chOff x="3102187" y="1984358"/>
            <a:chExt cx="937549" cy="937549"/>
          </a:xfrm>
        </p:grpSpPr>
        <p:sp>
          <p:nvSpPr>
            <p:cNvPr id="46" name="椭圆 45">
              <a:extLst>
                <a:ext uri="{FF2B5EF4-FFF2-40B4-BE49-F238E27FC236}">
                  <a16:creationId xmlns:a16="http://schemas.microsoft.com/office/drawing/2014/main" id="{3F631525-C299-65E6-0839-125A8941284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47" name="椭圆 46">
              <a:extLst>
                <a:ext uri="{FF2B5EF4-FFF2-40B4-BE49-F238E27FC236}">
                  <a16:creationId xmlns:a16="http://schemas.microsoft.com/office/drawing/2014/main" id="{AB10DD0A-3714-F2B1-E1E9-770B0992A83E}"/>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59" name="组合 58">
            <a:extLst>
              <a:ext uri="{FF2B5EF4-FFF2-40B4-BE49-F238E27FC236}">
                <a16:creationId xmlns:a16="http://schemas.microsoft.com/office/drawing/2014/main" id="{30FA7D25-F6E1-9DCE-3681-4C467310C1DB}"/>
              </a:ext>
            </a:extLst>
          </p:cNvPr>
          <p:cNvGrpSpPr/>
          <p:nvPr/>
        </p:nvGrpSpPr>
        <p:grpSpPr>
          <a:xfrm>
            <a:off x="4314600" y="3717470"/>
            <a:ext cx="193710" cy="193710"/>
            <a:chOff x="3102187" y="1984358"/>
            <a:chExt cx="937549" cy="937549"/>
          </a:xfrm>
        </p:grpSpPr>
        <p:sp>
          <p:nvSpPr>
            <p:cNvPr id="60" name="椭圆 59">
              <a:extLst>
                <a:ext uri="{FF2B5EF4-FFF2-40B4-BE49-F238E27FC236}">
                  <a16:creationId xmlns:a16="http://schemas.microsoft.com/office/drawing/2014/main" id="{B6CF9664-D341-EF7B-9B1F-4540A71AFAFC}"/>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61" name="椭圆 60">
              <a:extLst>
                <a:ext uri="{FF2B5EF4-FFF2-40B4-BE49-F238E27FC236}">
                  <a16:creationId xmlns:a16="http://schemas.microsoft.com/office/drawing/2014/main" id="{BE422AA3-5962-ACF5-88DB-E95BC62188D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62" name="组合 61">
            <a:extLst>
              <a:ext uri="{FF2B5EF4-FFF2-40B4-BE49-F238E27FC236}">
                <a16:creationId xmlns:a16="http://schemas.microsoft.com/office/drawing/2014/main" id="{384F36AB-54E8-065E-2B63-8DC47C173C76}"/>
              </a:ext>
            </a:extLst>
          </p:cNvPr>
          <p:cNvGrpSpPr/>
          <p:nvPr/>
        </p:nvGrpSpPr>
        <p:grpSpPr>
          <a:xfrm>
            <a:off x="3935698" y="4102064"/>
            <a:ext cx="1033750" cy="1033750"/>
            <a:chOff x="3102187" y="1984358"/>
            <a:chExt cx="937549" cy="937549"/>
          </a:xfrm>
        </p:grpSpPr>
        <p:sp>
          <p:nvSpPr>
            <p:cNvPr id="63" name="椭圆 62">
              <a:extLst>
                <a:ext uri="{FF2B5EF4-FFF2-40B4-BE49-F238E27FC236}">
                  <a16:creationId xmlns:a16="http://schemas.microsoft.com/office/drawing/2014/main" id="{D90EB3DB-F0BB-E7E8-D1D2-92B4314BED8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64" name="椭圆 63">
              <a:extLst>
                <a:ext uri="{FF2B5EF4-FFF2-40B4-BE49-F238E27FC236}">
                  <a16:creationId xmlns:a16="http://schemas.microsoft.com/office/drawing/2014/main" id="{5494E2D8-E617-A378-0408-393D645C8B82}"/>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71" name="组合 70">
            <a:extLst>
              <a:ext uri="{FF2B5EF4-FFF2-40B4-BE49-F238E27FC236}">
                <a16:creationId xmlns:a16="http://schemas.microsoft.com/office/drawing/2014/main" id="{AA33B86A-AB1E-6625-314E-3191A7B4433C}"/>
              </a:ext>
            </a:extLst>
          </p:cNvPr>
          <p:cNvGrpSpPr/>
          <p:nvPr/>
        </p:nvGrpSpPr>
        <p:grpSpPr>
          <a:xfrm>
            <a:off x="6626439" y="5626049"/>
            <a:ext cx="4235797" cy="726908"/>
            <a:chOff x="1319604" y="5626049"/>
            <a:chExt cx="4235797" cy="726908"/>
          </a:xfrm>
        </p:grpSpPr>
        <p:sp>
          <p:nvSpPr>
            <p:cNvPr id="72" name="椭圆 71" hidden="1">
              <a:extLst>
                <a:ext uri="{FF2B5EF4-FFF2-40B4-BE49-F238E27FC236}">
                  <a16:creationId xmlns:a16="http://schemas.microsoft.com/office/drawing/2014/main" id="{AA589432-CFB6-073D-C20E-1D847350FE7F}"/>
                </a:ext>
              </a:extLst>
            </p:cNvPr>
            <p:cNvSpPr/>
            <p:nvPr/>
          </p:nvSpPr>
          <p:spPr>
            <a:xfrm>
              <a:off x="1319604" y="5626049"/>
              <a:ext cx="4235797" cy="726908"/>
            </a:xfrm>
            <a:prstGeom prst="ellipse">
              <a:avLst/>
            </a:prstGeom>
            <a:solidFill>
              <a:schemeClr val="accent2">
                <a:lumMod val="50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sp>
          <p:nvSpPr>
            <p:cNvPr id="73" name="椭圆 72">
              <a:extLst>
                <a:ext uri="{FF2B5EF4-FFF2-40B4-BE49-F238E27FC236}">
                  <a16:creationId xmlns:a16="http://schemas.microsoft.com/office/drawing/2014/main" id="{7CA1AC74-905C-A3C8-E555-C215A662384C}"/>
                </a:ext>
              </a:extLst>
            </p:cNvPr>
            <p:cNvSpPr/>
            <p:nvPr/>
          </p:nvSpPr>
          <p:spPr>
            <a:xfrm>
              <a:off x="1319604" y="5626049"/>
              <a:ext cx="4235797" cy="726908"/>
            </a:xfrm>
            <a:prstGeom prst="ellipse">
              <a:avLst/>
            </a:prstGeom>
            <a:solidFill>
              <a:schemeClr val="accent1">
                <a:lumMod val="75000"/>
                <a:alpha val="98000"/>
              </a:schemeClr>
            </a:solidFill>
            <a:ln w="3175">
              <a:noFill/>
            </a:ln>
            <a:effectLst>
              <a:outerShdw blurRad="101600" dist="76200" dir="5400000" algn="t" rotWithShape="0">
                <a:schemeClr val="tx1">
                  <a:alpha val="2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rgbClr val="FFFFFF"/>
                </a:solidFill>
                <a:latin typeface="Arial"/>
                <a:ea typeface="微软雅黑" panose="020B0503020204020204" charset="-122"/>
              </a:endParaRPr>
            </a:p>
          </p:txBody>
        </p:sp>
      </p:grpSp>
      <p:sp>
        <p:nvSpPr>
          <p:cNvPr id="75" name="六边形 74">
            <a:extLst>
              <a:ext uri="{FF2B5EF4-FFF2-40B4-BE49-F238E27FC236}">
                <a16:creationId xmlns:a16="http://schemas.microsoft.com/office/drawing/2014/main" id="{8AE27242-F63C-B279-D754-55BDA465D0C8}"/>
              </a:ext>
            </a:extLst>
          </p:cNvPr>
          <p:cNvSpPr/>
          <p:nvPr/>
        </p:nvSpPr>
        <p:spPr>
          <a:xfrm>
            <a:off x="6626439" y="5509379"/>
            <a:ext cx="4235797" cy="726908"/>
          </a:xfrm>
          <a:prstGeom prst="ellipse">
            <a:avLst/>
          </a:prstGeom>
          <a:gradFill flip="none" rotWithShape="1">
            <a:gsLst>
              <a:gs pos="81000">
                <a:schemeClr val="accent1">
                  <a:alpha val="0"/>
                </a:schemeClr>
              </a:gs>
              <a:gs pos="100000">
                <a:schemeClr val="accent1"/>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nvGrpSpPr>
          <p:cNvPr id="79" name="组合 78">
            <a:extLst>
              <a:ext uri="{FF2B5EF4-FFF2-40B4-BE49-F238E27FC236}">
                <a16:creationId xmlns:a16="http://schemas.microsoft.com/office/drawing/2014/main" id="{424E1DC5-45B7-703F-650B-13B14857917D}"/>
              </a:ext>
            </a:extLst>
          </p:cNvPr>
          <p:cNvGrpSpPr/>
          <p:nvPr/>
        </p:nvGrpSpPr>
        <p:grpSpPr>
          <a:xfrm>
            <a:off x="7052462" y="5583418"/>
            <a:ext cx="3383750" cy="519170"/>
            <a:chOff x="1745627" y="5583418"/>
            <a:chExt cx="3383750" cy="519170"/>
          </a:xfrm>
        </p:grpSpPr>
        <p:sp>
          <p:nvSpPr>
            <p:cNvPr id="80" name="椭圆 79">
              <a:extLst>
                <a:ext uri="{FF2B5EF4-FFF2-40B4-BE49-F238E27FC236}">
                  <a16:creationId xmlns:a16="http://schemas.microsoft.com/office/drawing/2014/main" id="{AD2A6EED-7F0B-EFE4-6D75-99440DEC7CB4}"/>
                </a:ext>
              </a:extLst>
            </p:cNvPr>
            <p:cNvSpPr/>
            <p:nvPr/>
          </p:nvSpPr>
          <p:spPr>
            <a:xfrm>
              <a:off x="1745627" y="5588387"/>
              <a:ext cx="3383750" cy="514201"/>
            </a:xfrm>
            <a:prstGeom prst="ellipse">
              <a:avLst/>
            </a:prstGeom>
            <a:gradFill flip="none" rotWithShape="1">
              <a:gsLst>
                <a:gs pos="100000">
                  <a:schemeClr val="accent1"/>
                </a:gs>
                <a:gs pos="14000">
                  <a:schemeClr val="accent1">
                    <a:lumMod val="60000"/>
                    <a:lumOff val="4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sp>
          <p:nvSpPr>
            <p:cNvPr id="81" name="椭圆 80">
              <a:extLst>
                <a:ext uri="{FF2B5EF4-FFF2-40B4-BE49-F238E27FC236}">
                  <a16:creationId xmlns:a16="http://schemas.microsoft.com/office/drawing/2014/main" id="{E4781DE9-821F-F09A-B568-89E8409EB059}"/>
                </a:ext>
              </a:extLst>
            </p:cNvPr>
            <p:cNvSpPr/>
            <p:nvPr/>
          </p:nvSpPr>
          <p:spPr>
            <a:xfrm>
              <a:off x="1745627" y="5583418"/>
              <a:ext cx="3383750" cy="459556"/>
            </a:xfrm>
            <a:prstGeom prst="ellipse">
              <a:avLst/>
            </a:prstGeom>
            <a:solidFill>
              <a:schemeClr val="accent1">
                <a:lumMod val="60000"/>
                <a:lumOff val="40000"/>
              </a:schemeClr>
            </a:solidFill>
            <a:ln w="3175">
              <a:gradFill>
                <a:gsLst>
                  <a:gs pos="0">
                    <a:schemeClr val="accent1">
                      <a:lumMod val="60000"/>
                      <a:lumOff val="40000"/>
                    </a:schemeClr>
                  </a:gs>
                  <a:gs pos="100000">
                    <a:schemeClr val="accent1"/>
                  </a:gs>
                </a:gsLst>
                <a:lin ang="5400000" scaled="1"/>
              </a:gradFill>
            </a:ln>
            <a:effectLst>
              <a:innerShdw blurRad="254000">
                <a:schemeClr val="accent1">
                  <a:alpha val="92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Arial"/>
                <a:ea typeface="微软雅黑" panose="020B0503020204020204" charset="-122"/>
                <a:cs typeface="+mn-cs"/>
              </a:endParaRPr>
            </a:p>
          </p:txBody>
        </p:sp>
      </p:grpSp>
      <p:sp>
        <p:nvSpPr>
          <p:cNvPr id="82" name="图形 22" hidden="1">
            <a:extLst>
              <a:ext uri="{FF2B5EF4-FFF2-40B4-BE49-F238E27FC236}">
                <a16:creationId xmlns:a16="http://schemas.microsoft.com/office/drawing/2014/main" id="{60754541-FD9F-62E6-5D28-D6E4229F3C79}"/>
              </a:ext>
            </a:extLst>
          </p:cNvPr>
          <p:cNvSpPr/>
          <p:nvPr/>
        </p:nvSpPr>
        <p:spPr>
          <a:xfrm>
            <a:off x="6302962" y="1526110"/>
            <a:ext cx="4882752" cy="4517924"/>
          </a:xfrm>
          <a:custGeom>
            <a:avLst/>
            <a:gdLst>
              <a:gd name="connsiteX0" fmla="*/ 0 w 3670173"/>
              <a:gd name="connsiteY0" fmla="*/ 0 h 3395948"/>
              <a:gd name="connsiteX1" fmla="*/ 566738 w 3670173"/>
              <a:gd name="connsiteY1" fmla="*/ 3223355 h 3395948"/>
              <a:gd name="connsiteX2" fmla="*/ 1151001 w 3670173"/>
              <a:gd name="connsiteY2" fmla="*/ 3395948 h 3395948"/>
              <a:gd name="connsiteX3" fmla="*/ 2521077 w 3670173"/>
              <a:gd name="connsiteY3" fmla="*/ 3395948 h 3395948"/>
              <a:gd name="connsiteX4" fmla="*/ 3105341 w 3670173"/>
              <a:gd name="connsiteY4" fmla="*/ 3223355 h 3395948"/>
              <a:gd name="connsiteX5" fmla="*/ 3670173 w 3670173"/>
              <a:gd name="connsiteY5" fmla="*/ 0 h 3395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173" h="3395947">
                <a:moveTo>
                  <a:pt x="0" y="0"/>
                </a:moveTo>
                <a:lnTo>
                  <a:pt x="566738" y="3223355"/>
                </a:lnTo>
                <a:lnTo>
                  <a:pt x="1151001" y="3395948"/>
                </a:lnTo>
                <a:lnTo>
                  <a:pt x="2521077" y="3395948"/>
                </a:lnTo>
                <a:lnTo>
                  <a:pt x="3105341" y="3223355"/>
                </a:lnTo>
                <a:lnTo>
                  <a:pt x="3670173" y="0"/>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2">
                    <a:alpha val="0"/>
                  </a:schemeClr>
                </a:gs>
                <a:gs pos="100000">
                  <a:schemeClr val="accent1"/>
                </a:gs>
                <a:gs pos="76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marL="0" marR="0" lvl="0" indent="0" algn="ctr" defTabSz="110025" rtl="0" eaLnBrk="1" fontAlgn="auto" latinLnBrk="0" hangingPunct="1">
              <a:lnSpc>
                <a:spcPct val="100000"/>
              </a:lnSpc>
              <a:spcBef>
                <a:spcPct val="0"/>
              </a:spcBef>
              <a:spcAft>
                <a:spcPct val="0"/>
              </a:spcAft>
              <a:buClrTx/>
              <a:buSzTx/>
              <a:buFontTx/>
              <a:buNone/>
              <a:defRPr/>
            </a:pPr>
            <a:endParaRPr kumimoji="0" lang="zh-CN" altLang="en-US" sz="433" b="0" i="0" u="none" strike="noStrike" kern="1200" cap="none" spc="0" normalizeH="0" baseline="0" noProof="0">
              <a:ln>
                <a:noFill/>
              </a:ln>
              <a:solidFill>
                <a:prstClr val="white"/>
              </a:solidFill>
              <a:effectLst/>
              <a:uLnTx/>
              <a:uFillTx/>
              <a:latin typeface="思源黑体 CN Bold"/>
              <a:ea typeface="思源黑体 CN Bold"/>
              <a:cs typeface="+mn-cs"/>
            </a:endParaRPr>
          </a:p>
        </p:txBody>
      </p:sp>
      <p:sp>
        <p:nvSpPr>
          <p:cNvPr id="10" name="任意多边形: 形状 9">
            <a:extLst>
              <a:ext uri="{FF2B5EF4-FFF2-40B4-BE49-F238E27FC236}">
                <a16:creationId xmlns:a16="http://schemas.microsoft.com/office/drawing/2014/main" id="{B9A3014D-5556-7535-E193-D2CAD0EBE44E}"/>
              </a:ext>
            </a:extLst>
          </p:cNvPr>
          <p:cNvSpPr/>
          <p:nvPr/>
        </p:nvSpPr>
        <p:spPr>
          <a:xfrm>
            <a:off x="6314055" y="1586505"/>
            <a:ext cx="4882752" cy="4516368"/>
          </a:xfrm>
          <a:custGeom>
            <a:avLst/>
            <a:gdLst>
              <a:gd name="connsiteX0" fmla="*/ 0 w 4882752"/>
              <a:gd name="connsiteY0" fmla="*/ 0 h 4516368"/>
              <a:gd name="connsiteX1" fmla="*/ 4882752 w 4882752"/>
              <a:gd name="connsiteY1" fmla="*/ 0 h 4516368"/>
              <a:gd name="connsiteX2" fmla="*/ 4131307 w 4882752"/>
              <a:gd name="connsiteY2" fmla="*/ 4288309 h 4516368"/>
              <a:gd name="connsiteX3" fmla="*/ 4126048 w 4882752"/>
              <a:gd name="connsiteY3" fmla="*/ 4288877 h 4516368"/>
              <a:gd name="connsiteX4" fmla="*/ 4118198 w 4882752"/>
              <a:gd name="connsiteY4" fmla="*/ 4310083 h 4516368"/>
              <a:gd name="connsiteX5" fmla="*/ 2442321 w 4882752"/>
              <a:gd name="connsiteY5" fmla="*/ 4516368 h 4516368"/>
              <a:gd name="connsiteX6" fmla="*/ 766445 w 4882752"/>
              <a:gd name="connsiteY6" fmla="*/ 4310083 h 4516368"/>
              <a:gd name="connsiteX7" fmla="*/ 758542 w 4882752"/>
              <a:gd name="connsiteY7" fmla="*/ 4288737 h 4516368"/>
              <a:gd name="connsiteX8" fmla="*/ 753981 w 4882752"/>
              <a:gd name="connsiteY8" fmla="*/ 4288309 h 4516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82752" h="4516368">
                <a:moveTo>
                  <a:pt x="0" y="0"/>
                </a:moveTo>
                <a:lnTo>
                  <a:pt x="4882752" y="0"/>
                </a:lnTo>
                <a:lnTo>
                  <a:pt x="4131307" y="4288309"/>
                </a:lnTo>
                <a:lnTo>
                  <a:pt x="4126048" y="4288877"/>
                </a:lnTo>
                <a:lnTo>
                  <a:pt x="4118198" y="4310083"/>
                </a:lnTo>
                <a:cubicBezTo>
                  <a:pt x="4031931" y="4425951"/>
                  <a:pt x="3314538" y="4516368"/>
                  <a:pt x="2442321" y="4516368"/>
                </a:cubicBezTo>
                <a:cubicBezTo>
                  <a:pt x="1570104" y="4516368"/>
                  <a:pt x="852712" y="4425951"/>
                  <a:pt x="766445" y="4310083"/>
                </a:cubicBezTo>
                <a:lnTo>
                  <a:pt x="758542" y="4288737"/>
                </a:lnTo>
                <a:lnTo>
                  <a:pt x="753981" y="4288309"/>
                </a:lnTo>
                <a:close/>
              </a:path>
            </a:pathLst>
          </a:custGeom>
          <a:gradFill flip="none" rotWithShape="1">
            <a:gsLst>
              <a:gs pos="0">
                <a:schemeClr val="accent2">
                  <a:alpha val="0"/>
                </a:schemeClr>
              </a:gs>
              <a:gs pos="100000">
                <a:schemeClr val="accent2">
                  <a:alpha val="20000"/>
                </a:schemeClr>
              </a:gs>
            </a:gsLst>
            <a:lin ang="5400000" scaled="1"/>
          </a:gradFill>
          <a:ln>
            <a:gradFill>
              <a:gsLst>
                <a:gs pos="0">
                  <a:schemeClr val="accent1">
                    <a:alpha val="0"/>
                  </a:schemeClr>
                </a:gs>
                <a:gs pos="100000">
                  <a:schemeClr val="accent1"/>
                </a:gs>
                <a:gs pos="76000">
                  <a:schemeClr val="accent1"/>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22006" tIns="11003" rIns="22006" bIns="11003"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defTabSz="110025"/>
            <a:endParaRPr lang="zh-CN" altLang="en-US" sz="433">
              <a:solidFill>
                <a:prstClr val="white"/>
              </a:solidFill>
              <a:latin typeface="思源黑体 CN Bold"/>
              <a:ea typeface="思源黑体 CN Bold"/>
            </a:endParaRPr>
          </a:p>
        </p:txBody>
      </p:sp>
      <p:sp>
        <p:nvSpPr>
          <p:cNvPr id="83" name="椭圆 82">
            <a:extLst>
              <a:ext uri="{FF2B5EF4-FFF2-40B4-BE49-F238E27FC236}">
                <a16:creationId xmlns:a16="http://schemas.microsoft.com/office/drawing/2014/main" id="{D5F68AAA-8C14-F9AF-B83C-C68F418E101E}"/>
              </a:ext>
            </a:extLst>
          </p:cNvPr>
          <p:cNvSpPr/>
          <p:nvPr/>
        </p:nvSpPr>
        <p:spPr>
          <a:xfrm>
            <a:off x="6976795" y="5194327"/>
            <a:ext cx="3535086" cy="697358"/>
          </a:xfrm>
          <a:prstGeom prst="ellipse">
            <a:avLst/>
          </a:prstGeom>
          <a:gradFill flip="none" rotWithShape="1">
            <a:gsLst>
              <a:gs pos="48000">
                <a:schemeClr val="accent1">
                  <a:alpha val="75000"/>
                </a:schemeClr>
              </a:gs>
              <a:gs pos="0">
                <a:schemeClr val="accent1">
                  <a:lumMod val="75000"/>
                </a:schemeClr>
              </a:gs>
              <a:gs pos="100000">
                <a:schemeClr val="accent1">
                  <a:lumMod val="75000"/>
                  <a:alpha val="0"/>
                </a:schemeClr>
              </a:gs>
            </a:gsLst>
            <a:path path="shap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prstClr val="white"/>
              </a:solidFill>
              <a:latin typeface="Roboto Regular"/>
              <a:ea typeface="思源黑体 CN Regular" panose="020B0500000000000000" charset="-122"/>
            </a:endParaRPr>
          </a:p>
        </p:txBody>
      </p:sp>
      <p:grpSp>
        <p:nvGrpSpPr>
          <p:cNvPr id="94" name="组合 93">
            <a:extLst>
              <a:ext uri="{FF2B5EF4-FFF2-40B4-BE49-F238E27FC236}">
                <a16:creationId xmlns:a16="http://schemas.microsoft.com/office/drawing/2014/main" id="{788D6DBE-3ED4-7907-9F09-7C04952A666A}"/>
              </a:ext>
            </a:extLst>
          </p:cNvPr>
          <p:cNvGrpSpPr/>
          <p:nvPr/>
        </p:nvGrpSpPr>
        <p:grpSpPr>
          <a:xfrm>
            <a:off x="9380020" y="1584841"/>
            <a:ext cx="1033750" cy="1033750"/>
            <a:chOff x="3102187" y="1984358"/>
            <a:chExt cx="937549" cy="937549"/>
          </a:xfrm>
        </p:grpSpPr>
        <p:sp>
          <p:nvSpPr>
            <p:cNvPr id="95" name="椭圆 94">
              <a:extLst>
                <a:ext uri="{FF2B5EF4-FFF2-40B4-BE49-F238E27FC236}">
                  <a16:creationId xmlns:a16="http://schemas.microsoft.com/office/drawing/2014/main" id="{A6D8DAD6-B3BD-B01F-D8C8-9F3E5C428320}"/>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96" name="椭圆 95">
              <a:extLst>
                <a:ext uri="{FF2B5EF4-FFF2-40B4-BE49-F238E27FC236}">
                  <a16:creationId xmlns:a16="http://schemas.microsoft.com/office/drawing/2014/main" id="{777756A7-15E6-B0C4-6FEB-600659F9FA6E}"/>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19" name="组合 118">
            <a:extLst>
              <a:ext uri="{FF2B5EF4-FFF2-40B4-BE49-F238E27FC236}">
                <a16:creationId xmlns:a16="http://schemas.microsoft.com/office/drawing/2014/main" id="{CA0C2766-774E-BD07-ED22-63C896B244DE}"/>
              </a:ext>
            </a:extLst>
          </p:cNvPr>
          <p:cNvGrpSpPr/>
          <p:nvPr/>
        </p:nvGrpSpPr>
        <p:grpSpPr>
          <a:xfrm>
            <a:off x="7430061" y="1624257"/>
            <a:ext cx="1033750" cy="1033750"/>
            <a:chOff x="3102187" y="1984358"/>
            <a:chExt cx="937549" cy="937549"/>
          </a:xfrm>
        </p:grpSpPr>
        <p:sp>
          <p:nvSpPr>
            <p:cNvPr id="126" name="椭圆 125">
              <a:extLst>
                <a:ext uri="{FF2B5EF4-FFF2-40B4-BE49-F238E27FC236}">
                  <a16:creationId xmlns:a16="http://schemas.microsoft.com/office/drawing/2014/main" id="{C2129ADC-309D-0823-B981-D937BBE133C6}"/>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27" name="椭圆 126">
              <a:extLst>
                <a:ext uri="{FF2B5EF4-FFF2-40B4-BE49-F238E27FC236}">
                  <a16:creationId xmlns:a16="http://schemas.microsoft.com/office/drawing/2014/main" id="{8C5DCF90-A273-53E3-5D93-179BB57F5117}"/>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28" name="组合 127">
            <a:extLst>
              <a:ext uri="{FF2B5EF4-FFF2-40B4-BE49-F238E27FC236}">
                <a16:creationId xmlns:a16="http://schemas.microsoft.com/office/drawing/2014/main" id="{4B6C6744-F742-53D5-DD00-C7C2B8CD0B6D}"/>
              </a:ext>
            </a:extLst>
          </p:cNvPr>
          <p:cNvGrpSpPr/>
          <p:nvPr/>
        </p:nvGrpSpPr>
        <p:grpSpPr>
          <a:xfrm>
            <a:off x="8380747" y="2631861"/>
            <a:ext cx="1033750" cy="1033750"/>
            <a:chOff x="3102187" y="1984358"/>
            <a:chExt cx="937549" cy="937549"/>
          </a:xfrm>
        </p:grpSpPr>
        <p:sp>
          <p:nvSpPr>
            <p:cNvPr id="129" name="椭圆 128">
              <a:extLst>
                <a:ext uri="{FF2B5EF4-FFF2-40B4-BE49-F238E27FC236}">
                  <a16:creationId xmlns:a16="http://schemas.microsoft.com/office/drawing/2014/main" id="{616CD69F-8979-DD79-9247-349650B04BEA}"/>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0" name="椭圆 129">
              <a:extLst>
                <a:ext uri="{FF2B5EF4-FFF2-40B4-BE49-F238E27FC236}">
                  <a16:creationId xmlns:a16="http://schemas.microsoft.com/office/drawing/2014/main" id="{7FF90C08-6A61-A1CD-6679-F1EE56380E20}"/>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31" name="组合 130">
            <a:extLst>
              <a:ext uri="{FF2B5EF4-FFF2-40B4-BE49-F238E27FC236}">
                <a16:creationId xmlns:a16="http://schemas.microsoft.com/office/drawing/2014/main" id="{3BA114A5-EC6E-F084-7EE8-7A3BE498E070}"/>
              </a:ext>
            </a:extLst>
          </p:cNvPr>
          <p:cNvGrpSpPr/>
          <p:nvPr/>
        </p:nvGrpSpPr>
        <p:grpSpPr>
          <a:xfrm>
            <a:off x="7222552" y="3472783"/>
            <a:ext cx="1033750" cy="1033750"/>
            <a:chOff x="3102187" y="1984358"/>
            <a:chExt cx="937549" cy="937549"/>
          </a:xfrm>
        </p:grpSpPr>
        <p:sp>
          <p:nvSpPr>
            <p:cNvPr id="135" name="椭圆 134">
              <a:extLst>
                <a:ext uri="{FF2B5EF4-FFF2-40B4-BE49-F238E27FC236}">
                  <a16:creationId xmlns:a16="http://schemas.microsoft.com/office/drawing/2014/main" id="{21672CE4-994F-0358-E55A-632193E47E8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6" name="椭圆 135">
              <a:extLst>
                <a:ext uri="{FF2B5EF4-FFF2-40B4-BE49-F238E27FC236}">
                  <a16:creationId xmlns:a16="http://schemas.microsoft.com/office/drawing/2014/main" id="{C0AC2072-D0B6-8F98-C801-146AB9C7A703}"/>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37" name="组合 136">
            <a:extLst>
              <a:ext uri="{FF2B5EF4-FFF2-40B4-BE49-F238E27FC236}">
                <a16:creationId xmlns:a16="http://schemas.microsoft.com/office/drawing/2014/main" id="{5DFF5E3E-AEB3-D307-A935-268DAA7E4D03}"/>
              </a:ext>
            </a:extLst>
          </p:cNvPr>
          <p:cNvGrpSpPr/>
          <p:nvPr/>
        </p:nvGrpSpPr>
        <p:grpSpPr>
          <a:xfrm>
            <a:off x="9209212" y="3804107"/>
            <a:ext cx="1033750" cy="1033750"/>
            <a:chOff x="3102187" y="1984358"/>
            <a:chExt cx="937549" cy="937549"/>
          </a:xfrm>
        </p:grpSpPr>
        <p:sp>
          <p:nvSpPr>
            <p:cNvPr id="138" name="椭圆 137">
              <a:extLst>
                <a:ext uri="{FF2B5EF4-FFF2-40B4-BE49-F238E27FC236}">
                  <a16:creationId xmlns:a16="http://schemas.microsoft.com/office/drawing/2014/main" id="{78D7EEA4-FD50-A81D-9C16-BD7031857B7D}"/>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39" name="椭圆 138">
              <a:extLst>
                <a:ext uri="{FF2B5EF4-FFF2-40B4-BE49-F238E27FC236}">
                  <a16:creationId xmlns:a16="http://schemas.microsoft.com/office/drawing/2014/main" id="{C01E9078-9141-3933-68DC-094FAD5EDAA5}"/>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40" name="组合 139">
            <a:extLst>
              <a:ext uri="{FF2B5EF4-FFF2-40B4-BE49-F238E27FC236}">
                <a16:creationId xmlns:a16="http://schemas.microsoft.com/office/drawing/2014/main" id="{01F13E8E-7FE1-4A0B-1EC4-16A1AA8950D7}"/>
              </a:ext>
            </a:extLst>
          </p:cNvPr>
          <p:cNvGrpSpPr/>
          <p:nvPr/>
        </p:nvGrpSpPr>
        <p:grpSpPr>
          <a:xfrm>
            <a:off x="8909143" y="2050718"/>
            <a:ext cx="193710" cy="193710"/>
            <a:chOff x="3102187" y="1984358"/>
            <a:chExt cx="937549" cy="937549"/>
          </a:xfrm>
        </p:grpSpPr>
        <p:sp>
          <p:nvSpPr>
            <p:cNvPr id="141" name="椭圆 140">
              <a:extLst>
                <a:ext uri="{FF2B5EF4-FFF2-40B4-BE49-F238E27FC236}">
                  <a16:creationId xmlns:a16="http://schemas.microsoft.com/office/drawing/2014/main" id="{2B3FCAAE-8ED6-AA9C-A636-5150FE2269F6}"/>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42" name="椭圆 141">
              <a:extLst>
                <a:ext uri="{FF2B5EF4-FFF2-40B4-BE49-F238E27FC236}">
                  <a16:creationId xmlns:a16="http://schemas.microsoft.com/office/drawing/2014/main" id="{B837C323-723B-4DC6-E437-4F98623FC0C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grpSp>
        <p:nvGrpSpPr>
          <p:cNvPr id="143" name="组合 142">
            <a:extLst>
              <a:ext uri="{FF2B5EF4-FFF2-40B4-BE49-F238E27FC236}">
                <a16:creationId xmlns:a16="http://schemas.microsoft.com/office/drawing/2014/main" id="{6E5A8DD6-ECB4-3E50-6377-FBC202735A26}"/>
              </a:ext>
            </a:extLst>
          </p:cNvPr>
          <p:cNvGrpSpPr/>
          <p:nvPr/>
        </p:nvGrpSpPr>
        <p:grpSpPr>
          <a:xfrm>
            <a:off x="8354348" y="4368649"/>
            <a:ext cx="362926" cy="362926"/>
            <a:chOff x="3102187" y="1984358"/>
            <a:chExt cx="937549" cy="937549"/>
          </a:xfrm>
        </p:grpSpPr>
        <p:sp>
          <p:nvSpPr>
            <p:cNvPr id="144" name="椭圆 143">
              <a:extLst>
                <a:ext uri="{FF2B5EF4-FFF2-40B4-BE49-F238E27FC236}">
                  <a16:creationId xmlns:a16="http://schemas.microsoft.com/office/drawing/2014/main" id="{AF1A1184-D1A3-046B-5CED-4CFAB4DA20A4}"/>
                </a:ext>
              </a:extLst>
            </p:cNvPr>
            <p:cNvSpPr/>
            <p:nvPr/>
          </p:nvSpPr>
          <p:spPr>
            <a:xfrm>
              <a:off x="3102187" y="1984358"/>
              <a:ext cx="937549" cy="937549"/>
            </a:xfrm>
            <a:prstGeom prst="ellipse">
              <a:avLst/>
            </a:prstGeom>
            <a:gradFill>
              <a:gsLst>
                <a:gs pos="57000">
                  <a:schemeClr val="accent1">
                    <a:alpha val="0"/>
                  </a:schemeClr>
                </a:gs>
                <a:gs pos="96000">
                  <a:schemeClr val="accent1"/>
                </a:gs>
              </a:gsLst>
              <a:path path="circle">
                <a:fillToRect l="100000" t="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sp>
          <p:nvSpPr>
            <p:cNvPr id="145" name="椭圆 144">
              <a:extLst>
                <a:ext uri="{FF2B5EF4-FFF2-40B4-BE49-F238E27FC236}">
                  <a16:creationId xmlns:a16="http://schemas.microsoft.com/office/drawing/2014/main" id="{D1FA3560-41DF-7921-115A-D5910F58A0DC}"/>
                </a:ext>
              </a:extLst>
            </p:cNvPr>
            <p:cNvSpPr/>
            <p:nvPr/>
          </p:nvSpPr>
          <p:spPr>
            <a:xfrm>
              <a:off x="3102187" y="1984358"/>
              <a:ext cx="937549" cy="937549"/>
            </a:xfrm>
            <a:prstGeom prst="ellipse">
              <a:avLst/>
            </a:prstGeom>
            <a:gradFill>
              <a:gsLst>
                <a:gs pos="57000">
                  <a:schemeClr val="accent1">
                    <a:alpha val="0"/>
                  </a:schemeClr>
                </a:gs>
                <a:gs pos="93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gradFill flip="none" rotWithShape="1">
                  <a:gsLst>
                    <a:gs pos="100000">
                      <a:srgbClr val="026AFF">
                        <a:lumMod val="50000"/>
                        <a:lumOff val="50000"/>
                      </a:srgbClr>
                    </a:gs>
                    <a:gs pos="50000">
                      <a:prstClr val="white"/>
                    </a:gs>
                    <a:gs pos="0">
                      <a:srgbClr val="01E8FF">
                        <a:lumMod val="50000"/>
                        <a:lumOff val="50000"/>
                      </a:srgbClr>
                    </a:gs>
                  </a:gsLst>
                  <a:lin ang="2700000" scaled="1"/>
                </a:gradFill>
                <a:latin typeface="Roboto Regular"/>
                <a:ea typeface="思源黑体 CN Regular" panose="020B0500000000000000" charset="-122"/>
              </a:endParaRPr>
            </a:p>
          </p:txBody>
        </p:sp>
      </p:grpSp>
      <p:sp>
        <p:nvSpPr>
          <p:cNvPr id="33" name="Text1">
            <a:extLst>
              <a:ext uri="{FF2B5EF4-FFF2-40B4-BE49-F238E27FC236}">
                <a16:creationId xmlns:a16="http://schemas.microsoft.com/office/drawing/2014/main" id="{E1D84017-A8CD-4AF9-8277-E403DFCB7CDF}"/>
              </a:ext>
            </a:extLst>
          </p:cNvPr>
          <p:cNvSpPr txBox="1"/>
          <p:nvPr/>
        </p:nvSpPr>
        <p:spPr>
          <a:xfrm>
            <a:off x="1890656" y="1940138"/>
            <a:ext cx="808900" cy="646331"/>
          </a:xfrm>
          <a:prstGeom prst="rect">
            <a:avLst/>
          </a:prstGeom>
          <a:noFill/>
        </p:spPr>
        <p:txBody>
          <a:bodyPr wrap="square">
            <a:normAutofit fontScale="525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系统架构设计、模块化、分层、解耦、设计模式</a:t>
            </a:r>
          </a:p>
        </p:txBody>
      </p:sp>
      <p:sp>
        <p:nvSpPr>
          <p:cNvPr id="32" name="Text2">
            <a:extLst>
              <a:ext uri="{FF2B5EF4-FFF2-40B4-BE49-F238E27FC236}">
                <a16:creationId xmlns:a16="http://schemas.microsoft.com/office/drawing/2014/main" id="{5FE3CEBF-ACB7-4035-A991-01EDB0869691}"/>
              </a:ext>
            </a:extLst>
          </p:cNvPr>
          <p:cNvSpPr txBox="1"/>
          <p:nvPr/>
        </p:nvSpPr>
        <p:spPr>
          <a:xfrm>
            <a:off x="4175859" y="1570456"/>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4" name="Text3">
            <a:extLst>
              <a:ext uri="{FF2B5EF4-FFF2-40B4-BE49-F238E27FC236}">
                <a16:creationId xmlns:a16="http://schemas.microsoft.com/office/drawing/2014/main" id="{DBEDC677-D443-4AAA-B799-A153D64F2147}"/>
              </a:ext>
            </a:extLst>
          </p:cNvPr>
          <p:cNvSpPr txBox="1"/>
          <p:nvPr/>
        </p:nvSpPr>
        <p:spPr>
          <a:xfrm>
            <a:off x="3334364" y="2798156"/>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5" name="Text4">
            <a:extLst>
              <a:ext uri="{FF2B5EF4-FFF2-40B4-BE49-F238E27FC236}">
                <a16:creationId xmlns:a16="http://schemas.microsoft.com/office/drawing/2014/main" id="{AEB2F267-FB33-45A9-AB69-B431802AFA06}"/>
              </a:ext>
            </a:extLst>
          </p:cNvPr>
          <p:cNvSpPr txBox="1"/>
          <p:nvPr/>
        </p:nvSpPr>
        <p:spPr>
          <a:xfrm>
            <a:off x="2321193" y="3723874"/>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36" name="Text5">
            <a:extLst>
              <a:ext uri="{FF2B5EF4-FFF2-40B4-BE49-F238E27FC236}">
                <a16:creationId xmlns:a16="http://schemas.microsoft.com/office/drawing/2014/main" id="{6B51F7AD-02BE-4566-8C1E-52DE50D0EF75}"/>
              </a:ext>
            </a:extLst>
          </p:cNvPr>
          <p:cNvSpPr txBox="1"/>
          <p:nvPr/>
        </p:nvSpPr>
        <p:spPr>
          <a:xfrm>
            <a:off x="4048124" y="4295774"/>
            <a:ext cx="808900"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effectLst/>
                <a:uLnTx/>
                <a:uFillTx/>
                <a:latin typeface="Roboto Regular"/>
                <a:ea typeface="思源黑体 CN Regular" panose="020B0500000000000000" charset="-122"/>
                <a:cs typeface="+mn-cs"/>
              </a:rPr>
              <a:t>关键词</a:t>
            </a:r>
          </a:p>
        </p:txBody>
      </p:sp>
      <p:sp>
        <p:nvSpPr>
          <p:cNvPr id="163" name="Text6">
            <a:extLst>
              <a:ext uri="{FF2B5EF4-FFF2-40B4-BE49-F238E27FC236}">
                <a16:creationId xmlns:a16="http://schemas.microsoft.com/office/drawing/2014/main" id="{3275129D-6102-4A8A-A45A-23189F850A40}"/>
              </a:ext>
            </a:extLst>
          </p:cNvPr>
          <p:cNvSpPr txBox="1"/>
          <p:nvPr/>
        </p:nvSpPr>
        <p:spPr>
          <a:xfrm flipH="1">
            <a:off x="7542486" y="1817967"/>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阿里巴巴</a:t>
            </a:r>
          </a:p>
        </p:txBody>
      </p:sp>
      <p:sp>
        <p:nvSpPr>
          <p:cNvPr id="167" name="Text7">
            <a:extLst>
              <a:ext uri="{FF2B5EF4-FFF2-40B4-BE49-F238E27FC236}">
                <a16:creationId xmlns:a16="http://schemas.microsoft.com/office/drawing/2014/main" id="{C8F38A72-0E8D-45E0-AD8C-DB120142B331}"/>
              </a:ext>
            </a:extLst>
          </p:cNvPr>
          <p:cNvSpPr txBox="1"/>
          <p:nvPr/>
        </p:nvSpPr>
        <p:spPr>
          <a:xfrm flipH="1">
            <a:off x="9492445" y="1778551"/>
            <a:ext cx="808898" cy="646331"/>
          </a:xfrm>
          <a:prstGeom prst="rect">
            <a:avLst/>
          </a:prstGeom>
          <a:noFill/>
        </p:spPr>
        <p:txBody>
          <a:bodyPr wrap="square">
            <a:normAutofit fontScale="8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800">
                <a:solidFill>
                  <a:schemeClr val="tx1"/>
                </a:solidFill>
                <a:latin typeface="微软雅黑" panose="020B0503020204020204" charset="-122"/>
                <a:ea typeface="微软雅黑" panose="020B0503020204020204" charset="-122"/>
              </a:rPr>
              <a:t>分布式系统架构</a:t>
            </a:r>
          </a:p>
        </p:txBody>
      </p:sp>
      <p:sp>
        <p:nvSpPr>
          <p:cNvPr id="171" name="Text8">
            <a:extLst>
              <a:ext uri="{FF2B5EF4-FFF2-40B4-BE49-F238E27FC236}">
                <a16:creationId xmlns:a16="http://schemas.microsoft.com/office/drawing/2014/main" id="{28B63B06-D25D-4E55-91CF-BB2C55ED0A71}"/>
              </a:ext>
            </a:extLst>
          </p:cNvPr>
          <p:cNvSpPr txBox="1"/>
          <p:nvPr/>
        </p:nvSpPr>
        <p:spPr>
          <a:xfrm flipH="1">
            <a:off x="8493172" y="2825571"/>
            <a:ext cx="808898" cy="646331"/>
          </a:xfrm>
          <a:prstGeom prst="rect">
            <a:avLst/>
          </a:prstGeom>
          <a:noFill/>
        </p:spPr>
        <p:txBody>
          <a:bodyPr wrap="square">
            <a:normAutofit fontScale="8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Google GFS文件系统</a:t>
            </a:r>
          </a:p>
        </p:txBody>
      </p:sp>
      <p:sp>
        <p:nvSpPr>
          <p:cNvPr id="175" name="Text9">
            <a:extLst>
              <a:ext uri="{FF2B5EF4-FFF2-40B4-BE49-F238E27FC236}">
                <a16:creationId xmlns:a16="http://schemas.microsoft.com/office/drawing/2014/main" id="{5334BABC-35D0-42DF-B8F1-B65D5C727ED4}"/>
              </a:ext>
            </a:extLst>
          </p:cNvPr>
          <p:cNvSpPr txBox="1"/>
          <p:nvPr/>
        </p:nvSpPr>
        <p:spPr>
          <a:xfrm flipH="1">
            <a:off x="9321637" y="3997817"/>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a:ln>
                  <a:noFill/>
                </a:ln>
                <a:effectLst/>
                <a:uLnTx/>
                <a:uFillTx/>
                <a:latin typeface="Roboto Regular"/>
                <a:ea typeface="思源黑体 CN Regular" panose="020B0500000000000000" charset="-122"/>
                <a:cs typeface="+mn-cs"/>
              </a:rPr>
              <a:t>最佳实践</a:t>
            </a:r>
          </a:p>
        </p:txBody>
      </p:sp>
      <p:sp>
        <p:nvSpPr>
          <p:cNvPr id="179" name="Text10">
            <a:extLst>
              <a:ext uri="{FF2B5EF4-FFF2-40B4-BE49-F238E27FC236}">
                <a16:creationId xmlns:a16="http://schemas.microsoft.com/office/drawing/2014/main" id="{B07E33C5-3F6C-4B16-B693-6FE206899456}"/>
              </a:ext>
            </a:extLst>
          </p:cNvPr>
          <p:cNvSpPr txBox="1"/>
          <p:nvPr/>
        </p:nvSpPr>
        <p:spPr>
          <a:xfrm flipH="1">
            <a:off x="7334977" y="3666493"/>
            <a:ext cx="808898" cy="646331"/>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1800">
                <a:solidFill>
                  <a:schemeClr val="tx1"/>
                </a:solidFill>
                <a:latin typeface="微软雅黑" panose="020B0503020204020204" charset="-122"/>
                <a:ea typeface="微软雅黑" panose="020B0503020204020204" charset="-122"/>
              </a:rPr>
              <a:t>经验教训</a:t>
            </a:r>
          </a:p>
        </p:txBody>
      </p:sp>
      <p:sp>
        <p:nvSpPr>
          <p:cNvPr id="31" name="Text11">
            <a:extLst>
              <a:ext uri="{FF2B5EF4-FFF2-40B4-BE49-F238E27FC236}">
                <a16:creationId xmlns:a16="http://schemas.microsoft.com/office/drawing/2014/main" id="{059C93F0-05F9-4138-BDA1-61D53938A5D6}"/>
              </a:ext>
            </a:extLst>
          </p:cNvPr>
          <p:cNvSpPr txBox="1"/>
          <p:nvPr/>
        </p:nvSpPr>
        <p:spPr>
          <a:xfrm>
            <a:off x="2017982" y="5240029"/>
            <a:ext cx="2839042" cy="523220"/>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a:solidFill>
                  <a:schemeClr val="tx2"/>
                </a:solidFill>
                <a:latin typeface="微软雅黑" panose="020B0503020204020204" charset="-122"/>
                <a:ea typeface="微软雅黑" panose="020B0503020204020204" charset="-122"/>
              </a:rPr>
              <a:t>系统架构设计实践要点</a:t>
            </a:r>
          </a:p>
        </p:txBody>
      </p:sp>
      <p:sp>
        <p:nvSpPr>
          <p:cNvPr id="207" name="Text12">
            <a:extLst>
              <a:ext uri="{FF2B5EF4-FFF2-40B4-BE49-F238E27FC236}">
                <a16:creationId xmlns:a16="http://schemas.microsoft.com/office/drawing/2014/main" id="{7C19D3CE-7EB4-4AE9-B4F1-A6E2CAE2AD08}"/>
              </a:ext>
            </a:extLst>
          </p:cNvPr>
          <p:cNvSpPr txBox="1"/>
          <p:nvPr/>
        </p:nvSpPr>
        <p:spPr>
          <a:xfrm>
            <a:off x="7310675" y="5240029"/>
            <a:ext cx="2839042" cy="523220"/>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a:solidFill>
                  <a:schemeClr val="tx2"/>
                </a:solidFill>
                <a:latin typeface="微软雅黑" panose="020B0503020204020204" charset="-122"/>
                <a:ea typeface="微软雅黑" panose="020B0503020204020204" charset="-122"/>
              </a:rPr>
              <a:t>系统架构设计实践案例</a:t>
            </a:r>
          </a:p>
        </p:txBody>
      </p:sp>
      <p:sp>
        <p:nvSpPr>
          <p:cNvPr id="4" name="Text13">
            <a:extLst>
              <a:ext uri="{FF2B5EF4-FFF2-40B4-BE49-F238E27FC236}">
                <a16:creationId xmlns:a16="http://schemas.microsoft.com/office/drawing/2014/main" id="{592335C2-AF17-7FFC-0B0E-511BA9343279}"/>
              </a:ext>
            </a:extLst>
          </p:cNvPr>
          <p:cNvSpPr txBox="1"/>
          <p:nvPr>
            <p:custDataLst>
              <p:tags r:id="rId1"/>
            </p:custDataLst>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spc="300" noProof="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系统架构设计实践</a:t>
            </a:r>
          </a:p>
        </p:txBody>
      </p:sp>
    </p:spTree>
    <p:extLst>
      <p:ext uri="{BB962C8B-B14F-4D97-AF65-F5344CB8AC3E}">
        <p14:creationId xmlns:p14="http://schemas.microsoft.com/office/powerpoint/2010/main" val="2296556753"/>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name="chapter_3">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考试技巧与备考建议</a:t>
            </a: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Exam Techniques and Preparation Suggestions</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04</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14.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 name="图形 13">
            <a:extLst>
              <a:ext uri="{FF2B5EF4-FFF2-40B4-BE49-F238E27FC236}">
                <a16:creationId xmlns:a16="http://schemas.microsoft.com/office/drawing/2014/main" id="{9A92EF4B-6A02-DD50-84DA-9B51DC7E7345}"/>
              </a:ext>
            </a:extLst>
          </p:cNvPr>
          <p:cNvSpPr/>
          <p:nvPr/>
        </p:nvSpPr>
        <p:spPr>
          <a:xfrm>
            <a:off x="695324"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2">
              <a:lumMod val="60000"/>
              <a:lumOff val="40000"/>
              <a:alpha val="30000"/>
            </a:schemeClr>
          </a:solidFill>
          <a:ln w="12700" cap="flat">
            <a:solidFill>
              <a:schemeClr val="accent2">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7" name="图形 13">
            <a:extLst>
              <a:ext uri="{FF2B5EF4-FFF2-40B4-BE49-F238E27FC236}">
                <a16:creationId xmlns:a16="http://schemas.microsoft.com/office/drawing/2014/main" id="{41A2A732-8531-BAE5-2E5E-274503D42E29}"/>
              </a:ext>
            </a:extLst>
          </p:cNvPr>
          <p:cNvSpPr/>
          <p:nvPr/>
        </p:nvSpPr>
        <p:spPr>
          <a:xfrm flipH="1" flipV="1">
            <a:off x="5692505" y="1270466"/>
            <a:ext cx="5804170" cy="5074772"/>
          </a:xfrm>
          <a:custGeom>
            <a:avLst/>
            <a:gdLst>
              <a:gd name="connsiteX0" fmla="*/ 3808095 w 4680584"/>
              <a:gd name="connsiteY0" fmla="*/ 0 h 3738562"/>
              <a:gd name="connsiteX1" fmla="*/ 4457700 w 4680584"/>
              <a:gd name="connsiteY1" fmla="*/ 0 h 3738562"/>
              <a:gd name="connsiteX2" fmla="*/ 4680585 w 4680584"/>
              <a:gd name="connsiteY2" fmla="*/ 222885 h 3738562"/>
              <a:gd name="connsiteX3" fmla="*/ 4680585 w 4680584"/>
              <a:gd name="connsiteY3" fmla="*/ 1430655 h 3738562"/>
              <a:gd name="connsiteX4" fmla="*/ 4564380 w 4680584"/>
              <a:gd name="connsiteY4" fmla="*/ 1625918 h 3738562"/>
              <a:gd name="connsiteX5" fmla="*/ 4021455 w 4680584"/>
              <a:gd name="connsiteY5" fmla="*/ 1921193 h 3738562"/>
              <a:gd name="connsiteX6" fmla="*/ 3905250 w 4680584"/>
              <a:gd name="connsiteY6" fmla="*/ 2116455 h 3738562"/>
              <a:gd name="connsiteX7" fmla="*/ 3905250 w 4680584"/>
              <a:gd name="connsiteY7" fmla="*/ 3515678 h 3738562"/>
              <a:gd name="connsiteX8" fmla="*/ 3682365 w 4680584"/>
              <a:gd name="connsiteY8" fmla="*/ 3738563 h 3738562"/>
              <a:gd name="connsiteX9" fmla="*/ 222885 w 4680584"/>
              <a:gd name="connsiteY9" fmla="*/ 3738563 h 3738562"/>
              <a:gd name="connsiteX10" fmla="*/ 0 w 4680584"/>
              <a:gd name="connsiteY10" fmla="*/ 3516630 h 3738562"/>
              <a:gd name="connsiteX11" fmla="*/ 0 w 4680584"/>
              <a:gd name="connsiteY11" fmla="*/ 222885 h 3738562"/>
              <a:gd name="connsiteX12" fmla="*/ 222885 w 4680584"/>
              <a:gd name="connsiteY12" fmla="*/ 0 h 3738562"/>
              <a:gd name="connsiteX13" fmla="*/ 3808095 w 4680584"/>
              <a:gd name="connsiteY13" fmla="*/ 0 h 3738562"/>
              <a:gd name="connsiteX14" fmla="*/ 3808095 w 4680584"/>
              <a:gd name="connsiteY14" fmla="*/ 0 h 3738562"/>
              <a:gd name="connsiteX15" fmla="*/ 3808095 w 4680584"/>
              <a:gd name="connsiteY15" fmla="*/ 0 h 373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80584" h="3738562">
                <a:moveTo>
                  <a:pt x="3808095" y="0"/>
                </a:moveTo>
                <a:lnTo>
                  <a:pt x="4457700" y="0"/>
                </a:lnTo>
                <a:cubicBezTo>
                  <a:pt x="4580573" y="0"/>
                  <a:pt x="4680585" y="100013"/>
                  <a:pt x="4680585" y="222885"/>
                </a:cubicBezTo>
                <a:lnTo>
                  <a:pt x="4680585" y="1430655"/>
                </a:lnTo>
                <a:cubicBezTo>
                  <a:pt x="4680585" y="1512570"/>
                  <a:pt x="4635818" y="1586865"/>
                  <a:pt x="4564380" y="1625918"/>
                </a:cubicBezTo>
                <a:lnTo>
                  <a:pt x="4021455" y="1921193"/>
                </a:lnTo>
                <a:cubicBezTo>
                  <a:pt x="3950018" y="1960245"/>
                  <a:pt x="3905250" y="2035493"/>
                  <a:pt x="3905250" y="2116455"/>
                </a:cubicBezTo>
                <a:lnTo>
                  <a:pt x="3905250" y="3515678"/>
                </a:lnTo>
                <a:cubicBezTo>
                  <a:pt x="3905250" y="3638550"/>
                  <a:pt x="3805238" y="3738563"/>
                  <a:pt x="3682365" y="3738563"/>
                </a:cubicBezTo>
                <a:lnTo>
                  <a:pt x="222885" y="3738563"/>
                </a:lnTo>
                <a:cubicBezTo>
                  <a:pt x="100013" y="3738563"/>
                  <a:pt x="0" y="3639503"/>
                  <a:pt x="0" y="3516630"/>
                </a:cubicBezTo>
                <a:lnTo>
                  <a:pt x="0" y="222885"/>
                </a:lnTo>
                <a:cubicBezTo>
                  <a:pt x="0" y="100013"/>
                  <a:pt x="100013" y="0"/>
                  <a:pt x="222885" y="0"/>
                </a:cubicBezTo>
                <a:lnTo>
                  <a:pt x="3808095" y="0"/>
                </a:lnTo>
                <a:lnTo>
                  <a:pt x="3808095" y="0"/>
                </a:lnTo>
                <a:lnTo>
                  <a:pt x="3808095" y="0"/>
                </a:lnTo>
                <a:close/>
              </a:path>
            </a:pathLst>
          </a:custGeom>
          <a:solidFill>
            <a:schemeClr val="accent1">
              <a:lumMod val="60000"/>
              <a:lumOff val="40000"/>
              <a:alpha val="30000"/>
            </a:schemeClr>
          </a:solidFill>
          <a:ln w="12700" cap="flat">
            <a:solidFill>
              <a:schemeClr val="accent1">
                <a:alpha val="56000"/>
              </a:schemeClr>
            </a:solidFill>
            <a:prstDash val="solid"/>
            <a:miter/>
          </a:ln>
        </p:spPr>
        <p:txBody>
          <a:bodyPr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8" name="Text1">
            <a:extLst>
              <a:ext uri="{FF2B5EF4-FFF2-40B4-BE49-F238E27FC236}">
                <a16:creationId xmlns:a16="http://schemas.microsoft.com/office/drawing/2014/main" id="{DE6D741C-1979-B59F-2B1D-4E62CCBD03DF}"/>
              </a:ext>
            </a:extLst>
          </p:cNvPr>
          <p:cNvSpPr txBox="1"/>
          <p:nvPr/>
        </p:nvSpPr>
        <p:spPr>
          <a:xfrm>
            <a:off x="1041531" y="1782501"/>
            <a:ext cx="4306507" cy="590309"/>
          </a:xfrm>
          <a:prstGeom prst="roundRect">
            <a:avLst>
              <a:gd name="adj" fmla="val 50000"/>
            </a:avLst>
          </a:prstGeom>
          <a:gradFill flip="none" rotWithShape="1">
            <a:gsLst>
              <a:gs pos="100000">
                <a:schemeClr val="accent2">
                  <a:lumMod val="60000"/>
                  <a:lumOff val="40000"/>
                </a:schemeClr>
              </a:gs>
              <a:gs pos="0">
                <a:schemeClr val="accent2">
                  <a:lumMod val="91000"/>
                </a:schemeClr>
              </a:gs>
            </a:gsLst>
            <a:path path="circle">
              <a:fillToRect r="100000" b="100000"/>
            </a:path>
            <a:tileRect l="-100000" t="-100000"/>
          </a:gradFill>
          <a:ln>
            <a:noFill/>
          </a:ln>
          <a:effectLst>
            <a:outerShdw blurRad="419100" dist="114300" dir="2700000" sx="98000" sy="98000" algn="tl" rotWithShape="0">
              <a:schemeClr val="accent2">
                <a:alpha val="31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l"/>
            <a:r>
              <a:rPr lang="zh-CN" altLang="en-US" sz="2000" b="1">
                <a:solidFill>
                  <a:schemeClr val="tx2"/>
                </a:solidFill>
                <a:latin typeface="微软雅黑" panose="020B0503020204020204" charset="-122"/>
                <a:ea typeface="微软雅黑" panose="020B0503020204020204" charset="-122"/>
              </a:rPr>
              <a:t>制定学习计划的关键要点</a:t>
            </a:r>
          </a:p>
        </p:txBody>
      </p:sp>
      <p:sp>
        <p:nvSpPr>
          <p:cNvPr id="9" name="Text2">
            <a:extLst>
              <a:ext uri="{FF2B5EF4-FFF2-40B4-BE49-F238E27FC236}">
                <a16:creationId xmlns:a16="http://schemas.microsoft.com/office/drawing/2014/main" id="{C9943B8F-3F46-31EE-60D0-2236C931F4A6}"/>
              </a:ext>
            </a:extLst>
          </p:cNvPr>
          <p:cNvSpPr txBox="1"/>
          <p:nvPr/>
        </p:nvSpPr>
        <p:spPr>
          <a:xfrm>
            <a:off x="7150234" y="1782501"/>
            <a:ext cx="3963605" cy="590309"/>
          </a:xfrm>
          <a:prstGeom prst="roundRect">
            <a:avLst>
              <a:gd name="adj" fmla="val 50000"/>
            </a:avLst>
          </a:prstGeom>
          <a:gradFill flip="none" rotWithShape="1">
            <a:gsLst>
              <a:gs pos="0">
                <a:schemeClr val="accent1">
                  <a:lumMod val="70000"/>
                  <a:lumOff val="30000"/>
                </a:schemeClr>
              </a:gs>
              <a:gs pos="87000">
                <a:schemeClr val="accent1"/>
              </a:gs>
            </a:gsLst>
            <a:path path="circle">
              <a:fillToRect r="100000" b="100000"/>
            </a:path>
            <a:tileRect l="-100000" t="-100000"/>
          </a:gradFill>
          <a:ln>
            <a:noFill/>
          </a:ln>
          <a:effectLst>
            <a:outerShdw blurRad="419100" dist="114300" dir="2700000" sx="98000" sy="98000" algn="tl" rotWithShape="0">
              <a:schemeClr val="accent1">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r"/>
            <a:r>
              <a:rPr lang="zh-CN" altLang="en-US" sz="2000" b="1">
                <a:solidFill>
                  <a:schemeClr val="tx2"/>
                </a:solidFill>
                <a:latin typeface="微软雅黑" panose="020B0503020204020204" charset="-122"/>
                <a:ea typeface="微软雅黑" panose="020B0503020204020204" charset="-122"/>
              </a:rPr>
              <a:t>制定学习计划的关键要点</a:t>
            </a:r>
          </a:p>
        </p:txBody>
      </p:sp>
      <p:sp>
        <p:nvSpPr>
          <p:cNvPr id="43" name="Text3">
            <a:extLst>
              <a:ext uri="{FF2B5EF4-FFF2-40B4-BE49-F238E27FC236}">
                <a16:creationId xmlns:a16="http://schemas.microsoft.com/office/drawing/2014/main" id="{1AE8413C-EC9E-46E8-8277-DF8232AED8CA}"/>
              </a:ext>
            </a:extLst>
          </p:cNvPr>
          <p:cNvSpPr txBox="1"/>
          <p:nvPr/>
        </p:nvSpPr>
        <p:spPr>
          <a:xfrm>
            <a:off x="711707" y="476359"/>
            <a:ext cx="9456368"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ct val="0"/>
              </a:spcBef>
              <a:spcAft>
                <a:spcPct val="0"/>
              </a:spcAft>
              <a:buClrTx/>
              <a:buSzTx/>
              <a:buFontTx/>
              <a:buNone/>
              <a:defRPr/>
            </a:pPr>
            <a:r>
              <a:rPr lang="en-US" altLang="zh-CN" sz="3200" b="1" spc="300" noProof="0">
                <a:ln>
                  <a:noFill/>
                </a:ln>
                <a:solidFill>
                  <a:schemeClr val="accent1"/>
                </a:solidFill>
                <a:effectLst/>
                <a:uLnTx/>
                <a:uFillTx/>
                <a:latin typeface="微软雅黑" panose="020B0503020204020204" charset="-122"/>
                <a:ea typeface="微软雅黑" panose="020B0503020204020204" charset="-122"/>
                <a:cs typeface="微软雅黑" panose="020B0503020204020204" charset="-122"/>
                <a:sym typeface="+mn-ea"/>
              </a:rPr>
              <a:t>制定学习计划</a:t>
            </a:r>
          </a:p>
        </p:txBody>
      </p:sp>
      <p:sp>
        <p:nvSpPr>
          <p:cNvPr id="47" name="Text4">
            <a:extLst>
              <a:ext uri="{FF2B5EF4-FFF2-40B4-BE49-F238E27FC236}">
                <a16:creationId xmlns:a16="http://schemas.microsoft.com/office/drawing/2014/main" id="{C5AAC5C3-471B-E54C-CDE4-73A8017661D6}"/>
              </a:ext>
            </a:extLst>
          </p:cNvPr>
          <p:cNvSpPr txBox="1"/>
          <p:nvPr>
            <p:custDataLst>
              <p:tags r:id="rId1"/>
            </p:custDataLst>
          </p:nvPr>
        </p:nvSpPr>
        <p:spPr>
          <a:xfrm>
            <a:off x="104153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spcBef>
                <a:spcPts val="300"/>
              </a:spcBef>
              <a:spcAft>
                <a:spcPts val="300"/>
              </a:spcAft>
            </a:pPr>
            <a:r>
              <a:rPr lang="en-US" altLang="zh-CN" sz="1400">
                <a:latin typeface="微软雅黑" panose="020B0503020204020204" charset="-122"/>
                <a:ea typeface="微软雅黑" panose="020B0503020204020204" charset="-122"/>
              </a:rPr>
              <a:t> 了解考试大纲和要求：首先，你需要对软考系统架构设计师的考试大纲和要求有深入的了解，这将帮助你明确学习的重点和方向。
 设定明确的学习目标：在了解考试大纲和要求的基础上，你需要设定明确的学习目标，这将有助于你更有效地组织和利用学习时间。</a:t>
            </a:r>
          </a:p>
        </p:txBody>
      </p:sp>
      <p:sp>
        <p:nvSpPr>
          <p:cNvPr id="48" name="Text5">
            <a:extLst>
              <a:ext uri="{FF2B5EF4-FFF2-40B4-BE49-F238E27FC236}">
                <a16:creationId xmlns:a16="http://schemas.microsoft.com/office/drawing/2014/main" id="{7237174E-33F0-CF25-5FC9-763B86552B7E}"/>
              </a:ext>
            </a:extLst>
          </p:cNvPr>
          <p:cNvSpPr txBox="1"/>
          <p:nvPr>
            <p:custDataLst>
              <p:tags r:id="rId2"/>
            </p:custDataLst>
          </p:nvPr>
        </p:nvSpPr>
        <p:spPr>
          <a:xfrm>
            <a:off x="6809071" y="2688103"/>
            <a:ext cx="4304768" cy="2860909"/>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50000"/>
              </a:lnSpc>
              <a:spcBef>
                <a:spcPts val="300"/>
              </a:spcBef>
              <a:spcAft>
                <a:spcPts val="300"/>
              </a:spcAft>
            </a:pPr>
            <a:r>
              <a:rPr lang="en-US" altLang="zh-CN" sz="1400">
                <a:latin typeface="微软雅黑" panose="020B0503020204020204" charset="-122"/>
                <a:ea typeface="微软雅黑" panose="020B0503020204020204" charset="-122"/>
              </a:rPr>
              <a:t> 制定合理的学习计划：根据你的学习目标，你需要制定一个既实际又可行的学习计划。这个计划应该包括每天的学习时间、每周的学习内容以及每月的复习计划。
 坚持执行学习计划：制定学习计划只是第一步，更重要的是要坚持执行。只有通过持续的努力，你才能达到你的学习目标。</a:t>
            </a:r>
          </a:p>
        </p:txBody>
      </p:sp>
    </p:spTree>
    <p:extLst>
      <p:ext uri="{BB962C8B-B14F-4D97-AF65-F5344CB8AC3E}">
        <p14:creationId xmlns:p14="http://schemas.microsoft.com/office/powerpoint/2010/main" val="1407569592"/>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name="end">
    <p:spTree>
      <p:nvGrpSpPr>
        <p:cNvPr id="1" name=""/>
        <p:cNvGrpSpPr/>
        <p:nvPr/>
      </p:nvGrpSpPr>
      <p:grpSpPr>
        <a:xfrm>
          <a:off x="0" y="0"/>
          <a:ext cx="0" cy="0"/>
          <a:chOff x="0" y="0"/>
          <a:chExt cx="0" cy="0"/>
        </a:xfrm>
      </p:grpSpPr>
      <p:sp>
        <p:nvSpPr>
          <p:cNvPr id="3" name="矩形"/>
          <p:cNvSpPr/>
          <p:nvPr/>
        </p:nvSpPr>
        <p:spPr>
          <a:xfrm>
            <a:off x="0" y="0"/>
            <a:ext cx="12192000" cy="6858000"/>
          </a:xfrm>
          <a:prstGeom prst="rect">
            <a:avLst/>
          </a:prstGeom>
          <a:solidFill>
            <a:schemeClr val="bg2">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EEFFFD"/>
                </a:solidFill>
                <a:latin typeface="Calibri"/>
                <a:ea typeface="+mn-ea"/>
                <a:cs typeface="+mn-cs"/>
              </a:defRPr>
            </a:lvl1pPr>
            <a:lvl2pPr marL="457200" algn="l" defTabSz="457200" rtl="0" eaLnBrk="1" latinLnBrk="0" hangingPunct="1">
              <a:defRPr sz="1800" kern="1200">
                <a:solidFill>
                  <a:srgbClr val="EEFFFD"/>
                </a:solidFill>
                <a:latin typeface="Calibri"/>
                <a:ea typeface="+mn-ea"/>
                <a:cs typeface="+mn-cs"/>
              </a:defRPr>
            </a:lvl2pPr>
            <a:lvl3pPr marL="914400" algn="l" defTabSz="457200" rtl="0" eaLnBrk="1" latinLnBrk="0" hangingPunct="1">
              <a:defRPr sz="1800" kern="1200">
                <a:solidFill>
                  <a:srgbClr val="EEFFFD"/>
                </a:solidFill>
                <a:latin typeface="Calibri"/>
                <a:ea typeface="+mn-ea"/>
                <a:cs typeface="+mn-cs"/>
              </a:defRPr>
            </a:lvl3pPr>
            <a:lvl4pPr marL="1371600" algn="l" defTabSz="457200" rtl="0" eaLnBrk="1" latinLnBrk="0" hangingPunct="1">
              <a:defRPr sz="1800" kern="1200">
                <a:solidFill>
                  <a:srgbClr val="EEFFFD"/>
                </a:solidFill>
                <a:latin typeface="Calibri"/>
                <a:ea typeface="+mn-ea"/>
                <a:cs typeface="+mn-cs"/>
              </a:defRPr>
            </a:lvl4pPr>
            <a:lvl5pPr marL="1828800" algn="l" defTabSz="457200" rtl="0" eaLnBrk="1" latinLnBrk="0" hangingPunct="1">
              <a:defRPr sz="1800" kern="1200">
                <a:solidFill>
                  <a:srgbClr val="EEFFFD"/>
                </a:solidFill>
                <a:latin typeface="Calibri"/>
                <a:ea typeface="+mn-ea"/>
                <a:cs typeface="+mn-cs"/>
              </a:defRPr>
            </a:lvl5pPr>
            <a:lvl6pPr marL="2286000" algn="l" defTabSz="457200" rtl="0" eaLnBrk="1" latinLnBrk="0" hangingPunct="1">
              <a:defRPr sz="1800" kern="1200">
                <a:solidFill>
                  <a:srgbClr val="EEFFFD"/>
                </a:solidFill>
                <a:latin typeface="Calibri"/>
                <a:ea typeface="+mn-ea"/>
                <a:cs typeface="+mn-cs"/>
              </a:defRPr>
            </a:lvl6pPr>
            <a:lvl7pPr marL="2743200" algn="l" defTabSz="457200" rtl="0" eaLnBrk="1" latinLnBrk="0" hangingPunct="1">
              <a:defRPr sz="1800" kern="1200">
                <a:solidFill>
                  <a:srgbClr val="EEFFFD"/>
                </a:solidFill>
                <a:latin typeface="Calibri"/>
                <a:ea typeface="+mn-ea"/>
                <a:cs typeface="+mn-cs"/>
              </a:defRPr>
            </a:lvl7pPr>
            <a:lvl8pPr marL="3200400" algn="l" defTabSz="457200" rtl="0" eaLnBrk="1" latinLnBrk="0" hangingPunct="1">
              <a:defRPr sz="1800" kern="1200">
                <a:solidFill>
                  <a:srgbClr val="EEFFFD"/>
                </a:solidFill>
                <a:latin typeface="Calibri"/>
                <a:ea typeface="+mn-ea"/>
                <a:cs typeface="+mn-cs"/>
              </a:defRPr>
            </a:lvl8pPr>
            <a:lvl9pPr marL="3657600" algn="l" defTabSz="457200" rtl="0" eaLnBrk="1" latinLnBrk="0" hangingPunct="1">
              <a:defRPr sz="1800" kern="1200">
                <a:solidFill>
                  <a:srgbClr val="EEFFFD"/>
                </a:solidFill>
                <a:latin typeface="Calibri"/>
                <a:ea typeface="+mn-ea"/>
                <a:cs typeface="+mn-cs"/>
              </a:defRPr>
            </a:lvl9pPr>
          </a:lstStyle>
          <a:p>
            <a:pPr algn="ctr"/>
            <a:endParaRPr lang="zh-CN" altLang="en-US"/>
          </a:p>
        </p:txBody>
      </p:sp>
      <p:pic>
        <p:nvPicPr>
          <p:cNvPr id="2" name="png素材"/>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0800000">
            <a:off x="-1" y="0"/>
            <a:ext cx="3800475" cy="6858000"/>
          </a:xfrm>
          <a:prstGeom prst="rect">
            <a:avLst/>
          </a:prstGeom>
        </p:spPr>
      </p:pic>
      <p:sp>
        <p:nvSpPr>
          <p:cNvPr id="7" name="Shape1"/>
          <p:cNvSpPr/>
          <p:nvPr/>
        </p:nvSpPr>
        <p:spPr>
          <a:xfrm>
            <a:off x="0" y="981075"/>
            <a:ext cx="12192001" cy="4895850"/>
          </a:xfrm>
          <a:prstGeom prst="rect">
            <a:avLst/>
          </a:prstGeom>
          <a:solidFill>
            <a:schemeClr val="accent1">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EEFFFD"/>
                </a:solidFill>
                <a:latin typeface="Calibri"/>
                <a:ea typeface="+mn-ea"/>
                <a:cs typeface="+mn-cs"/>
              </a:defRPr>
            </a:lvl1pPr>
            <a:lvl2pPr marL="457200" algn="l" defTabSz="457200" rtl="0" eaLnBrk="1" latinLnBrk="0" hangingPunct="1">
              <a:defRPr sz="1800" kern="1200">
                <a:solidFill>
                  <a:srgbClr val="EEFFFD"/>
                </a:solidFill>
                <a:latin typeface="Calibri"/>
                <a:ea typeface="+mn-ea"/>
                <a:cs typeface="+mn-cs"/>
              </a:defRPr>
            </a:lvl2pPr>
            <a:lvl3pPr marL="914400" algn="l" defTabSz="457200" rtl="0" eaLnBrk="1" latinLnBrk="0" hangingPunct="1">
              <a:defRPr sz="1800" kern="1200">
                <a:solidFill>
                  <a:srgbClr val="EEFFFD"/>
                </a:solidFill>
                <a:latin typeface="Calibri"/>
                <a:ea typeface="+mn-ea"/>
                <a:cs typeface="+mn-cs"/>
              </a:defRPr>
            </a:lvl3pPr>
            <a:lvl4pPr marL="1371600" algn="l" defTabSz="457200" rtl="0" eaLnBrk="1" latinLnBrk="0" hangingPunct="1">
              <a:defRPr sz="1800" kern="1200">
                <a:solidFill>
                  <a:srgbClr val="EEFFFD"/>
                </a:solidFill>
                <a:latin typeface="Calibri"/>
                <a:ea typeface="+mn-ea"/>
                <a:cs typeface="+mn-cs"/>
              </a:defRPr>
            </a:lvl4pPr>
            <a:lvl5pPr marL="1828800" algn="l" defTabSz="457200" rtl="0" eaLnBrk="1" latinLnBrk="0" hangingPunct="1">
              <a:defRPr sz="1800" kern="1200">
                <a:solidFill>
                  <a:srgbClr val="EEFFFD"/>
                </a:solidFill>
                <a:latin typeface="Calibri"/>
                <a:ea typeface="+mn-ea"/>
                <a:cs typeface="+mn-cs"/>
              </a:defRPr>
            </a:lvl5pPr>
            <a:lvl6pPr marL="2286000" algn="l" defTabSz="457200" rtl="0" eaLnBrk="1" latinLnBrk="0" hangingPunct="1">
              <a:defRPr sz="1800" kern="1200">
                <a:solidFill>
                  <a:srgbClr val="EEFFFD"/>
                </a:solidFill>
                <a:latin typeface="Calibri"/>
                <a:ea typeface="+mn-ea"/>
                <a:cs typeface="+mn-cs"/>
              </a:defRPr>
            </a:lvl6pPr>
            <a:lvl7pPr marL="2743200" algn="l" defTabSz="457200" rtl="0" eaLnBrk="1" latinLnBrk="0" hangingPunct="1">
              <a:defRPr sz="1800" kern="1200">
                <a:solidFill>
                  <a:srgbClr val="EEFFFD"/>
                </a:solidFill>
                <a:latin typeface="Calibri"/>
                <a:ea typeface="+mn-ea"/>
                <a:cs typeface="+mn-cs"/>
              </a:defRPr>
            </a:lvl7pPr>
            <a:lvl8pPr marL="3200400" algn="l" defTabSz="457200" rtl="0" eaLnBrk="1" latinLnBrk="0" hangingPunct="1">
              <a:defRPr sz="1800" kern="1200">
                <a:solidFill>
                  <a:srgbClr val="EEFFFD"/>
                </a:solidFill>
                <a:latin typeface="Calibri"/>
                <a:ea typeface="+mn-ea"/>
                <a:cs typeface="+mn-cs"/>
              </a:defRPr>
            </a:lvl8pPr>
            <a:lvl9pPr marL="3657600" algn="l" defTabSz="457200" rtl="0" eaLnBrk="1" latinLnBrk="0" hangingPunct="1">
              <a:defRPr sz="1800" kern="1200">
                <a:solidFill>
                  <a:srgbClr val="EEFFFD"/>
                </a:solidFill>
                <a:latin typeface="Calibri"/>
                <a:ea typeface="+mn-ea"/>
                <a:cs typeface="+mn-cs"/>
              </a:defRPr>
            </a:lvl9pPr>
          </a:lstStyle>
          <a:p>
            <a:pPr algn="ctr"/>
            <a:endParaRPr lang="zh-CN" altLang="en-US"/>
          </a:p>
        </p:txBody>
      </p:sp>
      <p:sp>
        <p:nvSpPr>
          <p:cNvPr id="9" name="Text1">
            <a:extLst>
              <a:ext uri="{FF2B5EF4-FFF2-40B4-BE49-F238E27FC236}">
                <a16:creationId xmlns:a16="http://schemas.microsoft.com/office/drawing/2014/main" id="{8F05AB65-7C0C-8C75-E55D-BF1286CE255A}"/>
              </a:ext>
            </a:extLst>
          </p:cNvPr>
          <p:cNvSpPr txBox="1"/>
          <p:nvPr/>
        </p:nvSpPr>
        <p:spPr>
          <a:xfrm>
            <a:off x="8244114" y="4832103"/>
            <a:ext cx="2675609" cy="470211"/>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914400">
              <a:defRPr/>
            </a:pPr>
            <a:r>
              <a:rPr lang="zh-CN" altLang="en-US" sz="1400" dirty="0">
                <a:latin typeface="微软雅黑" panose="020B0503020204020204" pitchFamily="34" charset="-122"/>
                <a:ea typeface="微软雅黑" panose="020B0503020204020204" pitchFamily="34" charset="-122"/>
                <a:cs typeface="Open Sans" panose="020B0606030504020204" pitchFamily="34" charset="0"/>
              </a:rPr>
              <a:t>汇报人：梅俊华</a:t>
            </a:r>
            <a:endParaRPr lang="en-US" altLang="id-ID" sz="1400" dirty="0">
              <a:latin typeface="微软雅黑" panose="020B0503020204020204" pitchFamily="34" charset="-122"/>
              <a:ea typeface="微软雅黑" panose="020B0503020204020204" pitchFamily="34" charset="-122"/>
              <a:cs typeface="Open Sans" panose="020B0606030504020204" pitchFamily="34" charset="0"/>
            </a:endParaRPr>
          </a:p>
        </p:txBody>
      </p:sp>
      <p:sp>
        <p:nvSpPr>
          <p:cNvPr id="10" name="Text2">
            <a:extLst>
              <a:ext uri="{FF2B5EF4-FFF2-40B4-BE49-F238E27FC236}">
                <a16:creationId xmlns:a16="http://schemas.microsoft.com/office/drawing/2014/main" id="{54C8945E-0165-DA1D-7772-E8F47E938322}"/>
              </a:ext>
            </a:extLst>
          </p:cNvPr>
          <p:cNvSpPr txBox="1"/>
          <p:nvPr>
            <p:custDataLst>
              <p:tags r:id="rId1"/>
            </p:custDataLst>
          </p:nvPr>
        </p:nvSpPr>
        <p:spPr>
          <a:xfrm>
            <a:off x="8432800" y="5240471"/>
            <a:ext cx="2486923" cy="463192"/>
          </a:xfrm>
          <a:prstGeom prst="rect">
            <a:avLst/>
          </a:prstGeom>
          <a:noFill/>
        </p:spPr>
        <p:txBody>
          <a:bodyPr wrap="square" rtlCol="0" anchor="ctr"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algn="r" defTabSz="914400" eaLnBrk="1" fontAlgn="auto" hangingPunct="1">
              <a:spcBef>
                <a:spcPct val="0"/>
              </a:spcBef>
              <a:spcAft>
                <a:spcPct val="0"/>
              </a:spcAft>
              <a:buClrTx/>
              <a:buSzTx/>
              <a:buFontTx/>
              <a:buNone/>
              <a:defRPr/>
            </a:pPr>
            <a:r>
              <a:rPr lang="zh-CN" altLang="en-US" sz="1400" dirty="0">
                <a:latin typeface="微软雅黑" panose="020B0503020204020204" pitchFamily="34" charset="-122"/>
                <a:ea typeface="微软雅黑" panose="020B0503020204020204" pitchFamily="34" charset="-122"/>
                <a:cs typeface="Open Sans" panose="020B0606030504020204" pitchFamily="34" charset="0"/>
              </a:rPr>
              <a:t>2023.</a:t>
            </a:r>
            <a:r>
              <a:rPr lang="en-US" altLang="zh-CN" sz="1400">
                <a:latin typeface="微软雅黑" panose="020B0503020204020204" pitchFamily="34" charset="-122"/>
                <a:ea typeface="微软雅黑" panose="020B0503020204020204" pitchFamily="34" charset="-122"/>
                <a:cs typeface="Open Sans" panose="020B0606030504020204" pitchFamily="34" charset="0"/>
              </a:rPr>
              <a:t>10</a:t>
            </a:r>
            <a:r>
              <a:rPr lang="zh-CN" altLang="en-US" sz="1400">
                <a:latin typeface="微软雅黑" panose="020B0503020204020204" pitchFamily="34" charset="-122"/>
                <a:ea typeface="微软雅黑" panose="020B0503020204020204" pitchFamily="34" charset="-122"/>
                <a:cs typeface="Open Sans" panose="020B0606030504020204" pitchFamily="34" charset="0"/>
              </a:rPr>
              <a:t>.13</a:t>
            </a:r>
          </a:p>
        </p:txBody>
      </p:sp>
      <p:sp>
        <p:nvSpPr>
          <p:cNvPr id="11" name="Text3"/>
          <p:cNvSpPr txBox="1"/>
          <p:nvPr/>
        </p:nvSpPr>
        <p:spPr>
          <a:xfrm>
            <a:off x="4557888" y="3718387"/>
            <a:ext cx="6361835" cy="461559"/>
          </a:xfrm>
          <a:prstGeom prst="rect">
            <a:avLst/>
          </a:prstGeom>
          <a:noFill/>
        </p:spPr>
        <p:txBody>
          <a:bodyPr wrap="square" rtlCol="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en-US" altLang="zh-CN" sz="1600" spc="300">
                <a:latin typeface="微软雅黑" panose="020B0503020204020204" charset="-122"/>
                <a:ea typeface="微软雅黑" panose="020B0503020204020204" charset="-122"/>
                <a:sym typeface="+mn-ea"/>
              </a:rPr>
              <a:t>Thanks for watching</a:t>
            </a:r>
          </a:p>
        </p:txBody>
      </p:sp>
      <p:sp>
        <p:nvSpPr>
          <p:cNvPr id="12" name="Text4"/>
          <p:cNvSpPr txBox="1"/>
          <p:nvPr/>
        </p:nvSpPr>
        <p:spPr>
          <a:xfrm>
            <a:off x="3810001" y="2467264"/>
            <a:ext cx="7109722" cy="1070151"/>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a:r>
              <a:rPr lang="zh-CN" altLang="en-US" sz="6000" b="1" spc="300">
                <a:latin typeface="微软雅黑" panose="020B0503020204020204" charset="-122"/>
                <a:ea typeface="微软雅黑" panose="020B0503020204020204" charset="-122"/>
                <a:sym typeface="+mn-ea"/>
              </a:rPr>
              <a:t>谢谢观看</a:t>
            </a:r>
            <a:endParaRPr lang="id-ID" altLang="en-US" sz="6000" b="1" spc="300">
              <a:latin typeface="微软雅黑" panose="020B0503020204020204" charset="-122"/>
              <a:ea typeface="微软雅黑" panose="020B0503020204020204" charset="-122"/>
              <a:sym typeface="+mn-ea"/>
            </a:endParaRPr>
          </a:p>
        </p:txBody>
      </p:sp>
    </p:spTree>
    <p:extLst>
      <p:ext uri="{BB962C8B-B14F-4D97-AF65-F5344CB8AC3E}">
        <p14:creationId xmlns:p14="http://schemas.microsoft.com/office/powerpoint/2010/main" val="2296012678"/>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name="chapter_0">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软考系统架构设计师</a:t>
            </a:r>
            <a:r>
              <a:rPr lang="zh-CN" altLang="en-US" sz="5400" spc="0" dirty="0">
                <a:solidFill>
                  <a:schemeClr val="tx2"/>
                </a:solidFill>
                <a:latin typeface="微软雅黑" panose="020B0503020204020204" pitchFamily="34" charset="-122"/>
                <a:ea typeface="微软雅黑" panose="020B0503020204020204" pitchFamily="34" charset="-122"/>
                <a:cs typeface="字体圈欣意冠黑体" panose="00000500000000000000" charset="-122"/>
                <a:sym typeface="+mn-lt"/>
              </a:rPr>
              <a:t>备考</a:t>
            </a:r>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概述</a:t>
            </a: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Overview of the Software Examination System Architecture Designer Exam</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01</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3.xml><?xml version="1.0" encoding="utf-8"?>
<p:sld xmlns:a="http://schemas.openxmlformats.org/drawingml/2006/main" xmlns:r="http://schemas.openxmlformats.org/officeDocument/2006/relationships" xmlns:p="http://schemas.openxmlformats.org/presentationml/2006/main">
  <p:cSld name="content">
    <p:spTree>
      <p:nvGrpSpPr>
        <p:cNvPr id="1" name=""/>
        <p:cNvGrpSpPr/>
        <p:nvPr/>
      </p:nvGrpSpPr>
      <p:grpSpPr>
        <a:xfrm>
          <a:off x="0" y="0"/>
          <a:ext cx="0" cy="0"/>
          <a:chOff x="0" y="0"/>
          <a:chExt cx="0" cy="0"/>
        </a:xfrm>
      </p:grpSpPr>
      <p:sp>
        <p:nvSpPr>
          <p:cNvPr id="4" name="弧形 3"/>
          <p:cNvSpPr/>
          <p:nvPr/>
        </p:nvSpPr>
        <p:spPr>
          <a:xfrm>
            <a:off x="4862114" y="1632465"/>
            <a:ext cx="2472520" cy="2472512"/>
          </a:xfrm>
          <a:prstGeom prst="arc">
            <a:avLst>
              <a:gd name="adj1" fmla="val 8828031"/>
              <a:gd name="adj2" fmla="val 0"/>
            </a:avLst>
          </a:prstGeom>
          <a:ln w="9525">
            <a:gradFill>
              <a:gsLst>
                <a:gs pos="0">
                  <a:schemeClr val="accent1"/>
                </a:gs>
                <a:gs pos="100000">
                  <a:schemeClr val="accent1">
                    <a:alpha val="0"/>
                  </a:schemeClr>
                </a:gs>
              </a:gsLst>
              <a:lin ang="5400000" scaled="1"/>
            </a:gradFill>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5" name="椭圆 4"/>
          <p:cNvSpPr/>
          <p:nvPr/>
        </p:nvSpPr>
        <p:spPr>
          <a:xfrm>
            <a:off x="4519149" y="1289501"/>
            <a:ext cx="3158449" cy="3158440"/>
          </a:xfrm>
          <a:prstGeom prst="ellipse">
            <a:avLst/>
          </a:prstGeom>
          <a:ln w="3175">
            <a:solidFill>
              <a:schemeClr val="accent1">
                <a:alpha val="36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grpSp>
        <p:nvGrpSpPr>
          <p:cNvPr id="6" name="组合 5"/>
          <p:cNvGrpSpPr/>
          <p:nvPr/>
        </p:nvGrpSpPr>
        <p:grpSpPr>
          <a:xfrm>
            <a:off x="4633753" y="1404105"/>
            <a:ext cx="2929240" cy="2929233"/>
            <a:chOff x="4729711" y="1561260"/>
            <a:chExt cx="2732578" cy="2732571"/>
          </a:xfrm>
        </p:grpSpPr>
        <p:sp>
          <p:nvSpPr>
            <p:cNvPr id="7" name="弧形 6"/>
            <p:cNvSpPr/>
            <p:nvPr/>
          </p:nvSpPr>
          <p:spPr>
            <a:xfrm>
              <a:off x="4802822" y="1634370"/>
              <a:ext cx="2586355" cy="2586349"/>
            </a:xfrm>
            <a:prstGeom prst="arc">
              <a:avLst>
                <a:gd name="adj1" fmla="val 16198173"/>
                <a:gd name="adj2" fmla="val 5294535"/>
              </a:avLst>
            </a:prstGeom>
            <a:ln w="9525">
              <a:gradFill>
                <a:gsLst>
                  <a:gs pos="0">
                    <a:schemeClr val="accent1">
                      <a:alpha val="69000"/>
                    </a:schemeClr>
                  </a:gs>
                  <a:gs pos="92000">
                    <a:schemeClr val="accent1">
                      <a:alpha val="0"/>
                    </a:schemeClr>
                  </a:gs>
                </a:gsLst>
                <a:lin ang="5400000" scaled="1"/>
              </a:gradFill>
              <a:prstDash val="dash"/>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8" name="椭圆 7"/>
            <p:cNvSpPr/>
            <p:nvPr/>
          </p:nvSpPr>
          <p:spPr>
            <a:xfrm>
              <a:off x="4729711" y="1561260"/>
              <a:ext cx="2732578" cy="2732571"/>
            </a:xfrm>
            <a:prstGeom prst="ellipse">
              <a:avLst/>
            </a:prstGeom>
            <a:ln w="95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9" name="弧形 8"/>
            <p:cNvSpPr/>
            <p:nvPr/>
          </p:nvSpPr>
          <p:spPr>
            <a:xfrm>
              <a:off x="4729711" y="1561260"/>
              <a:ext cx="2732578" cy="2732571"/>
            </a:xfrm>
            <a:prstGeom prst="arc">
              <a:avLst>
                <a:gd name="adj1" fmla="val 17352492"/>
                <a:gd name="adj2" fmla="val 18791981"/>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10" name="弧形 9"/>
            <p:cNvSpPr/>
            <p:nvPr/>
          </p:nvSpPr>
          <p:spPr>
            <a:xfrm>
              <a:off x="4729711" y="1561260"/>
              <a:ext cx="2732578" cy="2732571"/>
            </a:xfrm>
            <a:prstGeom prst="arc">
              <a:avLst>
                <a:gd name="adj1" fmla="val 297837"/>
                <a:gd name="adj2" fmla="val 1582619"/>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sp>
          <p:nvSpPr>
            <p:cNvPr id="11" name="弧形 10"/>
            <p:cNvSpPr/>
            <p:nvPr/>
          </p:nvSpPr>
          <p:spPr>
            <a:xfrm>
              <a:off x="4729711" y="1561260"/>
              <a:ext cx="2732578" cy="2732571"/>
            </a:xfrm>
            <a:prstGeom prst="arc">
              <a:avLst>
                <a:gd name="adj1" fmla="val 6187996"/>
                <a:gd name="adj2" fmla="val 8083446"/>
              </a:avLst>
            </a:prstGeom>
            <a:ln w="34925">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en-US"/>
              </a:defPPr>
              <a:lvl1pPr marL="0" algn="l" defTabSz="914400" rtl="0" eaLnBrk="1" latinLnBrk="0" hangingPunct="1">
                <a:defRPr sz="1800" kern="1200">
                  <a:solidFill>
                    <a:srgbClr val="00584E"/>
                  </a:solidFill>
                  <a:latin typeface="Franklin Gothic Book"/>
                  <a:ea typeface="+mn-ea"/>
                  <a:cs typeface="+mn-cs"/>
                </a:defRPr>
              </a:lvl1pPr>
              <a:lvl2pPr marL="457200" algn="l" defTabSz="914400" rtl="0" eaLnBrk="1" latinLnBrk="0" hangingPunct="1">
                <a:defRPr sz="1800" kern="1200">
                  <a:solidFill>
                    <a:srgbClr val="00584E"/>
                  </a:solidFill>
                  <a:latin typeface="Franklin Gothic Book"/>
                  <a:ea typeface="+mn-ea"/>
                  <a:cs typeface="+mn-cs"/>
                </a:defRPr>
              </a:lvl2pPr>
              <a:lvl3pPr marL="914400" algn="l" defTabSz="914400" rtl="0" eaLnBrk="1" latinLnBrk="0" hangingPunct="1">
                <a:defRPr sz="1800" kern="1200">
                  <a:solidFill>
                    <a:srgbClr val="00584E"/>
                  </a:solidFill>
                  <a:latin typeface="Franklin Gothic Book"/>
                  <a:ea typeface="+mn-ea"/>
                  <a:cs typeface="+mn-cs"/>
                </a:defRPr>
              </a:lvl3pPr>
              <a:lvl4pPr marL="1371600" algn="l" defTabSz="914400" rtl="0" eaLnBrk="1" latinLnBrk="0" hangingPunct="1">
                <a:defRPr sz="1800" kern="1200">
                  <a:solidFill>
                    <a:srgbClr val="00584E"/>
                  </a:solidFill>
                  <a:latin typeface="Franklin Gothic Book"/>
                  <a:ea typeface="+mn-ea"/>
                  <a:cs typeface="+mn-cs"/>
                </a:defRPr>
              </a:lvl4pPr>
              <a:lvl5pPr marL="1828800" algn="l" defTabSz="914400" rtl="0" eaLnBrk="1" latinLnBrk="0" hangingPunct="1">
                <a:defRPr sz="1800" kern="1200">
                  <a:solidFill>
                    <a:srgbClr val="00584E"/>
                  </a:solidFill>
                  <a:latin typeface="Franklin Gothic Book"/>
                  <a:ea typeface="+mn-ea"/>
                  <a:cs typeface="+mn-cs"/>
                </a:defRPr>
              </a:lvl5pPr>
              <a:lvl6pPr marL="2286000" algn="l" defTabSz="914400" rtl="0" eaLnBrk="1" latinLnBrk="0" hangingPunct="1">
                <a:defRPr sz="1800" kern="1200">
                  <a:solidFill>
                    <a:srgbClr val="00584E"/>
                  </a:solidFill>
                  <a:latin typeface="Franklin Gothic Book"/>
                  <a:ea typeface="+mn-ea"/>
                  <a:cs typeface="+mn-cs"/>
                </a:defRPr>
              </a:lvl6pPr>
              <a:lvl7pPr marL="2743200" algn="l" defTabSz="914400" rtl="0" eaLnBrk="1" latinLnBrk="0" hangingPunct="1">
                <a:defRPr sz="1800" kern="1200">
                  <a:solidFill>
                    <a:srgbClr val="00584E"/>
                  </a:solidFill>
                  <a:latin typeface="Franklin Gothic Book"/>
                  <a:ea typeface="+mn-ea"/>
                  <a:cs typeface="+mn-cs"/>
                </a:defRPr>
              </a:lvl7pPr>
              <a:lvl8pPr marL="3200400" algn="l" defTabSz="914400" rtl="0" eaLnBrk="1" latinLnBrk="0" hangingPunct="1">
                <a:defRPr sz="1800" kern="1200">
                  <a:solidFill>
                    <a:srgbClr val="00584E"/>
                  </a:solidFill>
                  <a:latin typeface="Franklin Gothic Book"/>
                  <a:ea typeface="+mn-ea"/>
                  <a:cs typeface="+mn-cs"/>
                </a:defRPr>
              </a:lvl8pPr>
              <a:lvl9pPr marL="3657600" algn="l" defTabSz="914400" rtl="0" eaLnBrk="1" latinLnBrk="0" hangingPunct="1">
                <a:defRPr sz="1800" kern="1200">
                  <a:solidFill>
                    <a:srgbClr val="00584E"/>
                  </a:solidFill>
                  <a:latin typeface="Franklin Gothic Book"/>
                  <a:ea typeface="+mn-ea"/>
                  <a:cs typeface="+mn-cs"/>
                </a:defRPr>
              </a:lvl9pPr>
            </a:lstStyle>
            <a:p>
              <a:pPr algn="ctr"/>
              <a:endParaRPr lang="zh-CN" altLang="en-US"/>
            </a:p>
          </p:txBody>
        </p:sp>
      </p:grpSp>
      <p:cxnSp>
        <p:nvCxnSpPr>
          <p:cNvPr id="12" name="直接连接符 11"/>
          <p:cNvCxnSpPr/>
          <p:nvPr/>
        </p:nvCxnSpPr>
        <p:spPr>
          <a:xfrm flipH="1">
            <a:off x="3878302" y="3972729"/>
            <a:ext cx="1883849" cy="425501"/>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13" name="直接连接符 12"/>
          <p:cNvCxnSpPr/>
          <p:nvPr/>
        </p:nvCxnSpPr>
        <p:spPr>
          <a:xfrm>
            <a:off x="6434598" y="3972729"/>
            <a:ext cx="1678680" cy="431482"/>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14" name="直接连接符 13"/>
          <p:cNvCxnSpPr/>
          <p:nvPr/>
        </p:nvCxnSpPr>
        <p:spPr>
          <a:xfrm flipV="1">
            <a:off x="6435304" y="1490839"/>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gradFill>
            <a:prstDash val="solid"/>
            <a:round/>
            <a:tailEnd type="none"/>
          </a:ln>
          <a:effectLst/>
        </p:spPr>
      </p:cxnSp>
      <p:cxnSp>
        <p:nvCxnSpPr>
          <p:cNvPr id="15" name="直接连接符 14"/>
          <p:cNvCxnSpPr/>
          <p:nvPr/>
        </p:nvCxnSpPr>
        <p:spPr>
          <a:xfrm flipV="1">
            <a:off x="4960740" y="2049246"/>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gradFill>
            <a:prstDash val="solid"/>
            <a:round/>
            <a:tailEnd type="none"/>
          </a:ln>
          <a:effectLst/>
        </p:spPr>
      </p:cxnSp>
      <p:cxnSp>
        <p:nvCxnSpPr>
          <p:cNvPr id="16" name="直接连接符 15"/>
          <p:cNvCxnSpPr/>
          <p:nvPr/>
        </p:nvCxnSpPr>
        <p:spPr>
          <a:xfrm flipH="1" flipV="1">
            <a:off x="2931323" y="1490839"/>
            <a:ext cx="2830119" cy="1103289"/>
          </a:xfrm>
          <a:prstGeom prst="line">
            <a:avLst/>
          </a:prstGeom>
          <a:noFill/>
          <a:ln w="12700" cap="rnd" cmpd="sng" algn="ctr">
            <a:gradFill flip="none" rotWithShape="1">
              <a:gsLst>
                <a:gs pos="0">
                  <a:schemeClr val="accent1">
                    <a:alpha val="32000"/>
                  </a:schemeClr>
                </a:gs>
                <a:gs pos="55000">
                  <a:schemeClr val="accent1">
                    <a:alpha val="0"/>
                  </a:schemeClr>
                </a:gs>
              </a:gsLst>
              <a:lin ang="10800000" scaled="1"/>
            </a:gradFill>
            <a:prstDash val="solid"/>
            <a:round/>
            <a:tailEnd type="none"/>
          </a:ln>
          <a:effectLst/>
        </p:spPr>
      </p:cxnSp>
      <p:cxnSp>
        <p:nvCxnSpPr>
          <p:cNvPr id="17" name="直接连接符 16"/>
          <p:cNvCxnSpPr/>
          <p:nvPr/>
        </p:nvCxnSpPr>
        <p:spPr>
          <a:xfrm flipH="1" flipV="1">
            <a:off x="1084247" y="2049246"/>
            <a:ext cx="6151760" cy="1175805"/>
          </a:xfrm>
          <a:prstGeom prst="line">
            <a:avLst/>
          </a:prstGeom>
          <a:noFill/>
          <a:ln w="12700" cap="rnd" cmpd="sng" algn="ctr">
            <a:gradFill flip="none" rotWithShape="1">
              <a:gsLst>
                <a:gs pos="0">
                  <a:schemeClr val="accent1">
                    <a:alpha val="61000"/>
                  </a:schemeClr>
                </a:gs>
                <a:gs pos="55000">
                  <a:schemeClr val="accent1">
                    <a:alpha val="0"/>
                  </a:schemeClr>
                </a:gs>
              </a:gsLst>
              <a:lin ang="10800000" scaled="1"/>
            </a:gradFill>
            <a:prstDash val="solid"/>
            <a:round/>
            <a:tailEnd type="none"/>
          </a:ln>
          <a:effectLst/>
        </p:spPr>
      </p:cxnSp>
      <p:cxnSp>
        <p:nvCxnSpPr>
          <p:cNvPr id="18" name="直接连接符 17"/>
          <p:cNvCxnSpPr/>
          <p:nvPr/>
        </p:nvCxnSpPr>
        <p:spPr>
          <a:xfrm flipH="1">
            <a:off x="1013540" y="3501869"/>
            <a:ext cx="5486569" cy="645328"/>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gradFill>
            <a:prstDash val="solid"/>
            <a:round/>
            <a:tailEnd type="none"/>
          </a:ln>
          <a:effectLst/>
        </p:spPr>
      </p:cxnSp>
      <p:cxnSp>
        <p:nvCxnSpPr>
          <p:cNvPr id="19" name="直接连接符 18"/>
          <p:cNvCxnSpPr/>
          <p:nvPr/>
        </p:nvCxnSpPr>
        <p:spPr>
          <a:xfrm>
            <a:off x="5696640" y="3501869"/>
            <a:ext cx="5241515" cy="272717"/>
          </a:xfrm>
          <a:prstGeom prst="line">
            <a:avLst/>
          </a:prstGeom>
          <a:noFill/>
          <a:ln w="12700" cap="rnd" cmpd="sng" algn="ctr">
            <a:gradFill flip="none" rotWithShape="1">
              <a:gsLst>
                <a:gs pos="0">
                  <a:schemeClr val="accent1">
                    <a:alpha val="20000"/>
                  </a:schemeClr>
                </a:gs>
                <a:gs pos="55000">
                  <a:schemeClr val="accent1">
                    <a:alpha val="0"/>
                  </a:schemeClr>
                </a:gs>
              </a:gsLst>
              <a:lin ang="10800000" scaled="1"/>
            </a:gradFill>
            <a:prstDash val="solid"/>
            <a:round/>
            <a:tailEnd type="none"/>
          </a:ln>
          <a:effectLst/>
        </p:spPr>
      </p:cxnSp>
      <p:cxnSp>
        <p:nvCxnSpPr>
          <p:cNvPr id="20" name="直接连接符 19"/>
          <p:cNvCxnSpPr/>
          <p:nvPr/>
        </p:nvCxnSpPr>
        <p:spPr>
          <a:xfrm flipH="1">
            <a:off x="3068015" y="3492760"/>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cxnSp>
        <p:nvCxnSpPr>
          <p:cNvPr id="21" name="直接连接符 20"/>
          <p:cNvCxnSpPr/>
          <p:nvPr/>
        </p:nvCxnSpPr>
        <p:spPr>
          <a:xfrm>
            <a:off x="6860990" y="3492760"/>
            <a:ext cx="2267743" cy="46675"/>
          </a:xfrm>
          <a:prstGeom prst="line">
            <a:avLst/>
          </a:prstGeom>
          <a:noFill/>
          <a:ln w="12700" cap="rnd" cmpd="sng" algn="ctr">
            <a:gradFill>
              <a:gsLst>
                <a:gs pos="38000">
                  <a:schemeClr val="accent1">
                    <a:alpha val="0"/>
                  </a:schemeClr>
                </a:gs>
                <a:gs pos="100000">
                  <a:schemeClr val="accent1"/>
                </a:gs>
              </a:gsLst>
              <a:lin ang="5400000" scaled="1"/>
            </a:gradFill>
            <a:prstDash val="solid"/>
            <a:round/>
            <a:tailEnd type="none"/>
          </a:ln>
          <a:effectLst/>
        </p:spPr>
      </p:cxnSp>
      <p:sp>
        <p:nvSpPr>
          <p:cNvPr id="22" name="椭圆 21"/>
          <p:cNvSpPr/>
          <p:nvPr/>
        </p:nvSpPr>
        <p:spPr>
          <a:xfrm>
            <a:off x="2071532" y="24770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24" name="椭圆 23"/>
          <p:cNvSpPr/>
          <p:nvPr/>
        </p:nvSpPr>
        <p:spPr>
          <a:xfrm>
            <a:off x="8397520" y="40076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26" name="椭圆 25"/>
          <p:cNvSpPr/>
          <p:nvPr/>
        </p:nvSpPr>
        <p:spPr>
          <a:xfrm>
            <a:off x="9206516" y="250285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cxnSp>
        <p:nvCxnSpPr>
          <p:cNvPr id="28" name="直接连接符 27"/>
          <p:cNvCxnSpPr/>
          <p:nvPr/>
        </p:nvCxnSpPr>
        <p:spPr>
          <a:xfrm flipH="1">
            <a:off x="6098374" y="4189802"/>
            <a:ext cx="0" cy="1091771"/>
          </a:xfrm>
          <a:prstGeom prst="line">
            <a:avLst/>
          </a:prstGeom>
          <a:noFill/>
          <a:ln w="12700" cap="rnd" cmpd="sng" algn="ctr">
            <a:gradFill>
              <a:gsLst>
                <a:gs pos="38000">
                  <a:schemeClr val="accent1">
                    <a:alpha val="0"/>
                  </a:schemeClr>
                </a:gs>
                <a:gs pos="100000">
                  <a:schemeClr val="accent1">
                    <a:alpha val="50000"/>
                  </a:schemeClr>
                </a:gs>
              </a:gsLst>
              <a:lin ang="5400000" scaled="1"/>
            </a:gradFill>
            <a:prstDash val="solid"/>
            <a:round/>
            <a:tailEnd type="none"/>
          </a:ln>
          <a:effectLst/>
        </p:spPr>
      </p:cxnSp>
      <p:sp>
        <p:nvSpPr>
          <p:cNvPr id="35" name="椭圆 34"/>
          <p:cNvSpPr/>
          <p:nvPr/>
        </p:nvSpPr>
        <p:spPr>
          <a:xfrm>
            <a:off x="7139916" y="5281573"/>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dirty="0">
              <a:solidFill>
                <a:schemeClr val="bg1"/>
              </a:solidFill>
            </a:endParaRPr>
          </a:p>
        </p:txBody>
      </p:sp>
      <p:sp>
        <p:nvSpPr>
          <p:cNvPr id="37" name="椭圆 36"/>
          <p:cNvSpPr/>
          <p:nvPr/>
        </p:nvSpPr>
        <p:spPr>
          <a:xfrm>
            <a:off x="4138132" y="5281573"/>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sp>
        <p:nvSpPr>
          <p:cNvPr id="39" name="椭圆 38"/>
          <p:cNvSpPr/>
          <p:nvPr/>
        </p:nvSpPr>
        <p:spPr>
          <a:xfrm>
            <a:off x="2744748" y="4007671"/>
            <a:ext cx="918700" cy="918700"/>
          </a:xfrm>
          <a:prstGeom prst="ellipse">
            <a:avLst/>
          </a:prstGeom>
          <a:gradFill flip="none" rotWithShape="1">
            <a:gsLst>
              <a:gs pos="0">
                <a:schemeClr val="accent1">
                  <a:lumMod val="60000"/>
                  <a:lumOff val="40000"/>
                </a:schemeClr>
              </a:gs>
              <a:gs pos="44000">
                <a:schemeClr val="accent1"/>
              </a:gs>
              <a:gs pos="100000">
                <a:schemeClr val="accent1">
                  <a:lumMod val="75000"/>
                </a:schemeClr>
              </a:gs>
            </a:gsLst>
            <a:lin ang="1350000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bg1"/>
              </a:solidFill>
            </a:endParaRPr>
          </a:p>
        </p:txBody>
      </p:sp>
      <p:cxnSp>
        <p:nvCxnSpPr>
          <p:cNvPr id="42" name="直接连接符 41"/>
          <p:cNvCxnSpPr/>
          <p:nvPr/>
        </p:nvCxnSpPr>
        <p:spPr>
          <a:xfrm>
            <a:off x="6191302" y="4189802"/>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tailEnd type="none"/>
          </a:ln>
          <a:effectLst/>
        </p:spPr>
      </p:cxnSp>
      <p:cxnSp>
        <p:nvCxnSpPr>
          <p:cNvPr id="43" name="直接连接符 42"/>
          <p:cNvCxnSpPr/>
          <p:nvPr/>
        </p:nvCxnSpPr>
        <p:spPr>
          <a:xfrm flipH="1">
            <a:off x="4877368" y="4189802"/>
            <a:ext cx="1128078" cy="1091771"/>
          </a:xfrm>
          <a:prstGeom prst="line">
            <a:avLst/>
          </a:prstGeom>
          <a:noFill/>
          <a:ln w="12700" cap="rnd" cmpd="sng" algn="ctr">
            <a:gradFill>
              <a:gsLst>
                <a:gs pos="24000">
                  <a:schemeClr val="accent1">
                    <a:alpha val="0"/>
                  </a:schemeClr>
                </a:gs>
                <a:gs pos="100000">
                  <a:schemeClr val="accent1">
                    <a:alpha val="77000"/>
                  </a:schemeClr>
                </a:gs>
              </a:gsLst>
              <a:lin ang="5400000" scaled="1"/>
            </a:gradFill>
            <a:prstDash val="solid"/>
            <a:round/>
            <a:tailEnd type="none"/>
          </a:ln>
          <a:effectLst/>
        </p:spPr>
      </p:cxnSp>
      <p:sp>
        <p:nvSpPr>
          <p:cNvPr id="44" name="Text1"/>
          <p:cNvSpPr txBox="1"/>
          <p:nvPr>
            <p:custDataLst>
              <p:tags r:id="rId1"/>
            </p:custDataLst>
          </p:nvPr>
        </p:nvSpPr>
        <p:spPr>
          <a:xfrm>
            <a:off x="2057809" y="211568"/>
            <a:ext cx="8076381" cy="686709"/>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ct val="0"/>
              </a:spcAft>
              <a:buClrTx/>
              <a:buSzTx/>
              <a:buFontTx/>
              <a:buNone/>
              <a:defRPr/>
            </a:pPr>
            <a:r>
              <a:rPr lang="en-US" altLang="zh-CN" sz="3200" b="1" noProof="0">
                <a:ln>
                  <a:noFill/>
                </a:ln>
                <a:solidFill>
                  <a:schemeClr val="accent1"/>
                </a:solidFill>
                <a:effectLst/>
                <a:uLnTx/>
                <a:uFillTx/>
                <a:latin typeface="思源黑体 CN Bold" panose="020B0800000000000000" pitchFamily="34" charset="-122"/>
                <a:ea typeface="思源黑体 CN Bold" panose="020B0800000000000000" pitchFamily="34" charset="-122"/>
                <a:cs typeface="微软雅黑" panose="020B0503020204020204" charset="-122"/>
                <a:sym typeface="思源黑体 CN" panose="020B0500000000000000" pitchFamily="34" charset="-122"/>
              </a:rPr>
              <a:t>考试概述</a:t>
            </a:r>
          </a:p>
        </p:txBody>
      </p:sp>
      <p:sp>
        <p:nvSpPr>
          <p:cNvPr id="45" name="Text2"/>
          <p:cNvSpPr txBox="1"/>
          <p:nvPr>
            <p:custDataLst>
              <p:tags r:id="rId2"/>
            </p:custDataLst>
          </p:nvPr>
        </p:nvSpPr>
        <p:spPr>
          <a:xfrm>
            <a:off x="5030540" y="2211085"/>
            <a:ext cx="2399231" cy="1415057"/>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ct val="0"/>
              </a:spcBef>
              <a:spcAft>
                <a:spcPct val="0"/>
              </a:spcAft>
              <a:buClrTx/>
              <a:buSzTx/>
              <a:buFontTx/>
              <a:buNone/>
              <a:defRPr/>
            </a:pP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考试概述</a:t>
            </a: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全面掌握</a:t>
            </a:r>
            <a:r>
              <a:rPr lang="zh-CN" altLang="en-US"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系统架构设计理论</a:t>
            </a:r>
            <a:r>
              <a:rPr lang="en-US" altLang="zh-CN" sz="2400" b="1" noProof="0" dirty="0" err="1">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知识</a:t>
            </a:r>
            <a:r>
              <a:rPr lang="en-US" altLang="zh-CN" sz="2400" b="1" noProof="0" dirty="0">
                <a:ln>
                  <a:noFill/>
                </a:ln>
                <a:solidFill>
                  <a:schemeClr val="accent1"/>
                </a:solidFill>
                <a:effectLst/>
                <a:uLnTx/>
                <a:uFillTx/>
                <a:latin typeface="思源黑体 CN" panose="020B0500000000000000" pitchFamily="34" charset="-122"/>
                <a:ea typeface="思源黑体 CN" panose="020B0500000000000000" pitchFamily="34" charset="-122"/>
                <a:cs typeface="微软雅黑" panose="020B0503020204020204" charset="-122"/>
                <a:sym typeface="思源黑体 CN" panose="020B0500000000000000" pitchFamily="34" charset="-122"/>
              </a:rPr>
              <a:t>。</a:t>
            </a:r>
          </a:p>
        </p:txBody>
      </p:sp>
      <p:sp>
        <p:nvSpPr>
          <p:cNvPr id="46" name="Text3"/>
          <p:cNvSpPr txBox="1"/>
          <p:nvPr/>
        </p:nvSpPr>
        <p:spPr>
          <a:xfrm>
            <a:off x="1022467" y="4288970"/>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0"/>
              </a:spcBef>
              <a:spcAft>
                <a:spcPct val="0"/>
              </a:spcAft>
              <a:buClrTx/>
              <a:buSzTx/>
              <a:buFontTx/>
              <a:buNone/>
              <a:defRPr/>
            </a:pPr>
            <a:r>
              <a:rPr lang="zh-CN" altLang="en-US" dirty="0">
                <a:latin typeface="Roboto Regular"/>
                <a:ea typeface="思源黑体 CN Regular" panose="020B0500000000000000" charset="-122"/>
              </a:rPr>
              <a:t>考核</a:t>
            </a: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题型</a:t>
            </a:r>
          </a:p>
        </p:txBody>
      </p:sp>
      <p:sp>
        <p:nvSpPr>
          <p:cNvPr id="47" name="Text4"/>
          <p:cNvSpPr txBox="1"/>
          <p:nvPr/>
        </p:nvSpPr>
        <p:spPr>
          <a:xfrm>
            <a:off x="338951" y="2717621"/>
            <a:ext cx="1656437"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考核说明</a:t>
            </a:r>
          </a:p>
        </p:txBody>
      </p:sp>
      <p:sp>
        <p:nvSpPr>
          <p:cNvPr id="48" name="Text5"/>
          <p:cNvSpPr txBox="1"/>
          <p:nvPr/>
        </p:nvSpPr>
        <p:spPr>
          <a:xfrm>
            <a:off x="8179011" y="5556675"/>
            <a:ext cx="1656438" cy="424682"/>
          </a:xfrm>
          <a:prstGeom prst="rect">
            <a:avLst/>
          </a:prstGeom>
          <a:noFill/>
        </p:spPr>
        <p:txBody>
          <a:bodyPr wrap="square" anchor="ctr">
            <a:normAutofit fontScale="8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考试作用及政策</a:t>
            </a:r>
          </a:p>
        </p:txBody>
      </p:sp>
      <p:sp>
        <p:nvSpPr>
          <p:cNvPr id="49" name="Text6"/>
          <p:cNvSpPr txBox="1"/>
          <p:nvPr/>
        </p:nvSpPr>
        <p:spPr>
          <a:xfrm>
            <a:off x="10196611" y="2643833"/>
            <a:ext cx="1656438" cy="424682"/>
          </a:xfrm>
          <a:prstGeom prst="rect">
            <a:avLst/>
          </a:prstGeom>
          <a:noFill/>
        </p:spPr>
        <p:txBody>
          <a:bodyPr wrap="square" anchor="ctr">
            <a:normAutofit fontScale="95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结果查验</a:t>
            </a:r>
          </a:p>
        </p:txBody>
      </p:sp>
      <p:sp>
        <p:nvSpPr>
          <p:cNvPr id="50" name="Text7"/>
          <p:cNvSpPr txBox="1"/>
          <p:nvPr/>
        </p:nvSpPr>
        <p:spPr>
          <a:xfrm>
            <a:off x="2361299" y="5480642"/>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Bef>
                <a:spcPct val="0"/>
              </a:spcBef>
              <a:spcAft>
                <a:spcPct val="0"/>
              </a:spcAft>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考核范围</a:t>
            </a:r>
          </a:p>
          <a:p>
            <a:pPr marL="0" marR="0" lvl="0" indent="0" algn="r" defTabSz="914400" rtl="0" eaLnBrk="1" fontAlgn="auto" latinLnBrk="0" hangingPunct="1">
              <a:lnSpc>
                <a:spcPct val="100000"/>
              </a:lnSpc>
              <a:spcBef>
                <a:spcPct val="0"/>
              </a:spcBef>
              <a:spcAft>
                <a:spcPct val="0"/>
              </a:spcAft>
              <a:buClrTx/>
              <a:buSzTx/>
              <a:buFontTx/>
              <a:buNone/>
              <a:defRPr/>
            </a:pPr>
            <a:endParaRPr kumimoji="0" lang="en-US" altLang="zh-CN" sz="1800" b="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51" name="Text8"/>
          <p:cNvSpPr txBox="1"/>
          <p:nvPr/>
        </p:nvSpPr>
        <p:spPr>
          <a:xfrm>
            <a:off x="9456062" y="4235600"/>
            <a:ext cx="1656438" cy="424682"/>
          </a:xfrm>
          <a:prstGeom prst="rect">
            <a:avLst/>
          </a:prstGeom>
          <a:noFill/>
        </p:spPr>
        <p:txBody>
          <a:bodyPr wrap="square"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00000"/>
              </a:lnSpc>
              <a:spcBef>
                <a:spcPct val="0"/>
              </a:spcBef>
              <a:spcAft>
                <a:spcPct val="0"/>
              </a:spcAft>
              <a:buClrTx/>
              <a:buSzTx/>
              <a:buFontTx/>
              <a:buNone/>
              <a:defRPr/>
            </a:pPr>
            <a:r>
              <a:rPr kumimoji="0" lang="zh-CN" altLang="en-US" sz="1800" b="0" i="0" u="none" strike="noStrike" kern="1200" cap="none" spc="0" normalizeH="0" baseline="0" noProof="0" dirty="0">
                <a:ln>
                  <a:noFill/>
                </a:ln>
                <a:effectLst/>
                <a:uLnTx/>
                <a:uFillTx/>
                <a:latin typeface="Roboto Regular"/>
                <a:ea typeface="思源黑体 CN Regular" panose="020B0500000000000000" charset="-122"/>
                <a:cs typeface="+mn-cs"/>
              </a:rPr>
              <a:t>报名流程</a:t>
            </a:r>
            <a:endParaRPr kumimoji="0" lang="en-US" altLang="zh-CN" sz="1800" b="0" i="0" u="none" strike="noStrike" kern="1200" cap="none" spc="0" normalizeH="0" baseline="0" noProof="0" dirty="0">
              <a:ln>
                <a:noFill/>
              </a:ln>
              <a:effectLst/>
              <a:uLnTx/>
              <a:uFillTx/>
              <a:latin typeface="Roboto Regular"/>
              <a:ea typeface="思源黑体 CN Regular" panose="020B0500000000000000" charset="-122"/>
              <a:cs typeface="+mn-cs"/>
            </a:endParaRPr>
          </a:p>
        </p:txBody>
      </p:sp>
      <p:sp>
        <p:nvSpPr>
          <p:cNvPr id="52" name="Shape1"/>
          <p:cNvSpPr>
            <a:spLocks noChangeAspect="1"/>
          </p:cNvSpPr>
          <p:nvPr/>
        </p:nvSpPr>
        <p:spPr>
          <a:xfrm>
            <a:off x="2307583" y="27176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7" name="Shape2"/>
          <p:cNvSpPr>
            <a:spLocks noChangeAspect="1"/>
          </p:cNvSpPr>
          <p:nvPr/>
        </p:nvSpPr>
        <p:spPr>
          <a:xfrm>
            <a:off x="2980799" y="42482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8" name="Shape3"/>
          <p:cNvSpPr>
            <a:spLocks noChangeAspect="1"/>
          </p:cNvSpPr>
          <p:nvPr/>
        </p:nvSpPr>
        <p:spPr>
          <a:xfrm>
            <a:off x="4374183" y="5522123"/>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59" name="Shape4"/>
          <p:cNvSpPr>
            <a:spLocks noChangeAspect="1"/>
          </p:cNvSpPr>
          <p:nvPr/>
        </p:nvSpPr>
        <p:spPr>
          <a:xfrm>
            <a:off x="7375967" y="5522123"/>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60" name="Shape5"/>
          <p:cNvSpPr>
            <a:spLocks noChangeAspect="1"/>
          </p:cNvSpPr>
          <p:nvPr/>
        </p:nvSpPr>
        <p:spPr>
          <a:xfrm>
            <a:off x="8633571" y="424822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
        <p:nvSpPr>
          <p:cNvPr id="68" name="Shape6"/>
          <p:cNvSpPr>
            <a:spLocks noChangeAspect="1"/>
          </p:cNvSpPr>
          <p:nvPr/>
        </p:nvSpPr>
        <p:spPr>
          <a:xfrm>
            <a:off x="9442567" y="2743401"/>
            <a:ext cx="446599" cy="437600"/>
          </a:xfrm>
          <a:custGeom>
            <a:avLst/>
            <a:gdLst>
              <a:gd name="connsiteX0" fmla="*/ 1376243 w 1512887"/>
              <a:gd name="connsiteY0" fmla="*/ 993974 h 1482407"/>
              <a:gd name="connsiteX1" fmla="*/ 1495901 w 1512887"/>
              <a:gd name="connsiteY1" fmla="*/ 1060490 h 1482407"/>
              <a:gd name="connsiteX2" fmla="*/ 756444 w 1512887"/>
              <a:gd name="connsiteY2" fmla="*/ 1482408 h 1482407"/>
              <a:gd name="connsiteX3" fmla="*/ 4167 w 1512887"/>
              <a:gd name="connsiteY3" fmla="*/ 1060490 h 1482407"/>
              <a:gd name="connsiteX4" fmla="*/ 124698 w 1512887"/>
              <a:gd name="connsiteY4" fmla="*/ 993974 h 1482407"/>
              <a:gd name="connsiteX5" fmla="*/ 756404 w 1512887"/>
              <a:gd name="connsiteY5" fmla="*/ 1344970 h 1482407"/>
              <a:gd name="connsiteX6" fmla="*/ 1376243 w 1512887"/>
              <a:gd name="connsiteY6" fmla="*/ 993974 h 1482407"/>
              <a:gd name="connsiteX7" fmla="*/ 1376243 w 1512887"/>
              <a:gd name="connsiteY7" fmla="*/ 676473 h 1482407"/>
              <a:gd name="connsiteX8" fmla="*/ 1495901 w 1512887"/>
              <a:gd name="connsiteY8" fmla="*/ 742990 h 1482407"/>
              <a:gd name="connsiteX9" fmla="*/ 756444 w 1512887"/>
              <a:gd name="connsiteY9" fmla="*/ 1164908 h 1482407"/>
              <a:gd name="connsiteX10" fmla="*/ 4167 w 1512887"/>
              <a:gd name="connsiteY10" fmla="*/ 742990 h 1482407"/>
              <a:gd name="connsiteX11" fmla="*/ 124698 w 1512887"/>
              <a:gd name="connsiteY11" fmla="*/ 676473 h 1482407"/>
              <a:gd name="connsiteX12" fmla="*/ 756404 w 1512887"/>
              <a:gd name="connsiteY12" fmla="*/ 1027470 h 1482407"/>
              <a:gd name="connsiteX13" fmla="*/ 1376243 w 1512887"/>
              <a:gd name="connsiteY13" fmla="*/ 676473 h 1482407"/>
              <a:gd name="connsiteX14" fmla="*/ 756444 w 1512887"/>
              <a:gd name="connsiteY14" fmla="*/ 40 h 1482407"/>
              <a:gd name="connsiteX15" fmla="*/ 1512888 w 1512887"/>
              <a:gd name="connsiteY15" fmla="*/ 425490 h 1482407"/>
              <a:gd name="connsiteX16" fmla="*/ 756444 w 1512887"/>
              <a:gd name="connsiteY16" fmla="*/ 850979 h 1482407"/>
              <a:gd name="connsiteX17" fmla="*/ 0 w 1512887"/>
              <a:gd name="connsiteY17" fmla="*/ 425490 h 1482407"/>
              <a:gd name="connsiteX18" fmla="*/ 756444 w 1512887"/>
              <a:gd name="connsiteY18" fmla="*/ 0 h 1482407"/>
              <a:gd name="connsiteX19" fmla="*/ 756444 w 1512887"/>
              <a:gd name="connsiteY19" fmla="*/ 136644 h 1482407"/>
              <a:gd name="connsiteX20" fmla="*/ 242848 w 1512887"/>
              <a:gd name="connsiteY20" fmla="*/ 425490 h 1482407"/>
              <a:gd name="connsiteX21" fmla="*/ 756444 w 1512887"/>
              <a:gd name="connsiteY21" fmla="*/ 714335 h 1482407"/>
              <a:gd name="connsiteX22" fmla="*/ 1270000 w 1512887"/>
              <a:gd name="connsiteY22" fmla="*/ 425490 h 1482407"/>
              <a:gd name="connsiteX23" fmla="*/ 756444 w 1512887"/>
              <a:gd name="connsiteY23" fmla="*/ 136604 h 148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12887" h="1482407">
                <a:moveTo>
                  <a:pt x="1376243" y="993974"/>
                </a:moveTo>
                <a:lnTo>
                  <a:pt x="1495901" y="1060490"/>
                </a:lnTo>
                <a:lnTo>
                  <a:pt x="756444" y="1482408"/>
                </a:lnTo>
                <a:lnTo>
                  <a:pt x="4167" y="1060490"/>
                </a:lnTo>
                <a:lnTo>
                  <a:pt x="124698" y="993974"/>
                </a:lnTo>
                <a:lnTo>
                  <a:pt x="756404" y="1344970"/>
                </a:lnTo>
                <a:lnTo>
                  <a:pt x="1376243" y="993974"/>
                </a:lnTo>
                <a:close/>
                <a:moveTo>
                  <a:pt x="1376243" y="676473"/>
                </a:moveTo>
                <a:lnTo>
                  <a:pt x="1495901" y="742990"/>
                </a:lnTo>
                <a:lnTo>
                  <a:pt x="756444" y="1164908"/>
                </a:lnTo>
                <a:lnTo>
                  <a:pt x="4167" y="742990"/>
                </a:lnTo>
                <a:lnTo>
                  <a:pt x="124698" y="676473"/>
                </a:lnTo>
                <a:lnTo>
                  <a:pt x="756404" y="1027470"/>
                </a:lnTo>
                <a:lnTo>
                  <a:pt x="1376243" y="676473"/>
                </a:lnTo>
                <a:close/>
                <a:moveTo>
                  <a:pt x="756444" y="40"/>
                </a:moveTo>
                <a:lnTo>
                  <a:pt x="1512888" y="425490"/>
                </a:lnTo>
                <a:lnTo>
                  <a:pt x="756444" y="850979"/>
                </a:lnTo>
                <a:lnTo>
                  <a:pt x="0" y="425490"/>
                </a:lnTo>
                <a:lnTo>
                  <a:pt x="756444" y="0"/>
                </a:lnTo>
                <a:close/>
                <a:moveTo>
                  <a:pt x="756444" y="136644"/>
                </a:moveTo>
                <a:lnTo>
                  <a:pt x="242848" y="425490"/>
                </a:lnTo>
                <a:lnTo>
                  <a:pt x="756444" y="714335"/>
                </a:lnTo>
                <a:lnTo>
                  <a:pt x="1270000" y="425490"/>
                </a:lnTo>
                <a:lnTo>
                  <a:pt x="756444" y="136604"/>
                </a:lnTo>
                <a:close/>
              </a:path>
            </a:pathLst>
          </a:custGeom>
          <a:solidFill>
            <a:schemeClr val="tx2"/>
          </a:solidFill>
          <a:ln w="1860" cap="flat">
            <a:noFill/>
            <a:prstDash val="solid"/>
            <a:miter/>
          </a:ln>
        </p:spPr>
        <p:txBody>
          <a:bodyPr wrap="square"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b="1"/>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name="content">
    <p:bg>
      <p:bgPr>
        <a:solidFill>
          <a:schemeClr val="bg1"/>
        </a:solidFill>
        <a:effectLst/>
      </p:bgPr>
    </p:bg>
    <p:spTree>
      <p:nvGrpSpPr>
        <p:cNvPr id="1" name=""/>
        <p:cNvGrpSpPr/>
        <p:nvPr/>
      </p:nvGrpSpPr>
      <p:grpSpPr>
        <a:xfrm>
          <a:off x="0" y="0"/>
          <a:ext cx="0" cy="0"/>
          <a:chOff x="0" y="0"/>
          <a:chExt cx="0" cy="0"/>
        </a:xfrm>
      </p:grpSpPr>
      <p:sp>
        <p:nvSpPr>
          <p:cNvPr id="5" name="Shape1"/>
          <p:cNvSpPr/>
          <p:nvPr/>
        </p:nvSpPr>
        <p:spPr>
          <a:xfrm>
            <a:off x="2442065" y="845121"/>
            <a:ext cx="3683035" cy="3683035"/>
          </a:xfrm>
          <a:custGeom>
            <a:avLst/>
            <a:gdLst/>
            <a:ahLst/>
            <a:cxnLst>
              <a:cxn ang="3">
                <a:pos x="hc" y="t"/>
              </a:cxn>
              <a:cxn ang="cd2">
                <a:pos x="l" y="vc"/>
              </a:cxn>
              <a:cxn ang="cd4">
                <a:pos x="hc" y="b"/>
              </a:cxn>
              <a:cxn ang="0">
                <a:pos x="r" y="vc"/>
              </a:cxn>
            </a:cxnLst>
            <a:rect l="l" t="t" r="r" b="b"/>
            <a:pathLst>
              <a:path w="5800" h="5800">
                <a:moveTo>
                  <a:pt x="2900" y="0"/>
                </a:moveTo>
                <a:cubicBezTo>
                  <a:pt x="3094" y="0"/>
                  <a:pt x="3288" y="74"/>
                  <a:pt x="3436" y="222"/>
                </a:cubicBezTo>
                <a:lnTo>
                  <a:pt x="5578" y="2364"/>
                </a:lnTo>
                <a:cubicBezTo>
                  <a:pt x="5874" y="2660"/>
                  <a:pt x="5874" y="3140"/>
                  <a:pt x="5578" y="3436"/>
                </a:cubicBezTo>
                <a:lnTo>
                  <a:pt x="3436" y="5578"/>
                </a:lnTo>
                <a:cubicBezTo>
                  <a:pt x="3140" y="5874"/>
                  <a:pt x="2660" y="5874"/>
                  <a:pt x="2364" y="5578"/>
                </a:cubicBezTo>
                <a:lnTo>
                  <a:pt x="222" y="3436"/>
                </a:lnTo>
                <a:cubicBezTo>
                  <a:pt x="-74" y="3140"/>
                  <a:pt x="-74" y="2660"/>
                  <a:pt x="222" y="2364"/>
                </a:cubicBezTo>
                <a:lnTo>
                  <a:pt x="2364" y="222"/>
                </a:lnTo>
                <a:cubicBezTo>
                  <a:pt x="2512" y="74"/>
                  <a:pt x="2706" y="0"/>
                  <a:pt x="2900" y="0"/>
                </a:cubicBez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6" name="Shape2"/>
          <p:cNvSpPr/>
          <p:nvPr/>
        </p:nvSpPr>
        <p:spPr>
          <a:xfrm>
            <a:off x="199246" y="3087939"/>
            <a:ext cx="3683035" cy="3683035"/>
          </a:xfrm>
          <a:custGeom>
            <a:avLst/>
            <a:gdLst/>
            <a:ahLst/>
            <a:cxnLst>
              <a:cxn ang="3">
                <a:pos x="hc" y="t"/>
              </a:cxn>
              <a:cxn ang="cd2">
                <a:pos x="l" y="vc"/>
              </a:cxn>
              <a:cxn ang="cd4">
                <a:pos x="hc" y="b"/>
              </a:cxn>
              <a:cxn ang="0">
                <a:pos x="r" y="vc"/>
              </a:cxn>
            </a:cxnLst>
            <a:rect l="l" t="t" r="r" b="b"/>
            <a:pathLst>
              <a:path w="5800" h="5800">
                <a:moveTo>
                  <a:pt x="2900" y="0"/>
                </a:moveTo>
                <a:cubicBezTo>
                  <a:pt x="3094" y="0"/>
                  <a:pt x="3288" y="74"/>
                  <a:pt x="3436" y="222"/>
                </a:cubicBezTo>
                <a:lnTo>
                  <a:pt x="5578" y="2364"/>
                </a:lnTo>
                <a:cubicBezTo>
                  <a:pt x="5874" y="2660"/>
                  <a:pt x="5874" y="3140"/>
                  <a:pt x="5578" y="3436"/>
                </a:cubicBezTo>
                <a:lnTo>
                  <a:pt x="3436" y="5578"/>
                </a:lnTo>
                <a:cubicBezTo>
                  <a:pt x="3140" y="5874"/>
                  <a:pt x="2660" y="5874"/>
                  <a:pt x="2364" y="5578"/>
                </a:cubicBezTo>
                <a:lnTo>
                  <a:pt x="222" y="3436"/>
                </a:lnTo>
                <a:cubicBezTo>
                  <a:pt x="-74" y="3140"/>
                  <a:pt x="-74" y="2660"/>
                  <a:pt x="222" y="2364"/>
                </a:cubicBezTo>
                <a:lnTo>
                  <a:pt x="2364" y="222"/>
                </a:lnTo>
                <a:cubicBezTo>
                  <a:pt x="2512" y="74"/>
                  <a:pt x="2706" y="0"/>
                  <a:pt x="2900" y="0"/>
                </a:cubicBezTo>
                <a:close/>
              </a:path>
            </a:pathLst>
          </a:cu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8" name="Shape3"/>
          <p:cNvSpPr/>
          <p:nvPr/>
        </p:nvSpPr>
        <p:spPr>
          <a:xfrm>
            <a:off x="2561829" y="5330758"/>
            <a:ext cx="3443504" cy="1527242"/>
          </a:xfrm>
          <a:custGeom>
            <a:avLst/>
            <a:gdLst/>
            <a:ahLst/>
            <a:cxnLst>
              <a:cxn ang="3">
                <a:pos x="hc" y="t"/>
              </a:cxn>
              <a:cxn ang="cd2">
                <a:pos x="l" y="vc"/>
              </a:cxn>
              <a:cxn ang="cd4">
                <a:pos x="hc" y="b"/>
              </a:cxn>
              <a:cxn ang="0">
                <a:pos x="r" y="vc"/>
              </a:cxn>
            </a:cxnLst>
            <a:rect l="l" t="t" r="r" b="b"/>
            <a:pathLst>
              <a:path w="5423" h="2405">
                <a:moveTo>
                  <a:pt x="2711" y="0"/>
                </a:moveTo>
                <a:cubicBezTo>
                  <a:pt x="2905" y="0"/>
                  <a:pt x="3099" y="74"/>
                  <a:pt x="3247" y="222"/>
                </a:cubicBezTo>
                <a:lnTo>
                  <a:pt x="5390" y="2364"/>
                </a:lnTo>
                <a:lnTo>
                  <a:pt x="5423" y="2405"/>
                </a:lnTo>
                <a:lnTo>
                  <a:pt x="0" y="2405"/>
                </a:lnTo>
                <a:lnTo>
                  <a:pt x="33" y="2364"/>
                </a:lnTo>
                <a:lnTo>
                  <a:pt x="2176" y="222"/>
                </a:lnTo>
                <a:cubicBezTo>
                  <a:pt x="2324" y="74"/>
                  <a:pt x="2518" y="0"/>
                  <a:pt x="2711" y="0"/>
                </a:cubicBezTo>
                <a:close/>
              </a:path>
            </a:pathLst>
          </a:cu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p>
        </p:txBody>
      </p:sp>
      <p:sp>
        <p:nvSpPr>
          <p:cNvPr id="9" name="Text1"/>
          <p:cNvSpPr txBox="1"/>
          <p:nvPr>
            <p:custDataLst>
              <p:tags r:id="rId1"/>
            </p:custDataLst>
          </p:nvPr>
        </p:nvSpPr>
        <p:spPr>
          <a:xfrm>
            <a:off x="6528048" y="845121"/>
            <a:ext cx="4797462" cy="583565"/>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0" fontAlgn="auto"/>
            <a:r>
              <a:rPr lang="zh-CN" altLang="en-US" sz="3200" b="1" dirty="0">
                <a:solidFill>
                  <a:schemeClr val="accent1"/>
                </a:solidFill>
                <a:latin typeface="思源黑体 CN" panose="020B0500000000000000" pitchFamily="34" charset="-122"/>
                <a:ea typeface="思源黑体 CN" panose="020B0500000000000000" pitchFamily="34" charset="-122"/>
                <a:cs typeface="思源黑体 CN Bold" panose="020B0800000000000000" pitchFamily="34" charset="-122"/>
                <a:sym typeface="思源黑体 CN" panose="020B0500000000000000" pitchFamily="34" charset="-122"/>
              </a:rPr>
              <a:t>考核说明</a:t>
            </a:r>
            <a:endParaRPr lang="en-US" altLang="zh-CN" sz="3200" b="1" dirty="0">
              <a:solidFill>
                <a:schemeClr val="accent1"/>
              </a:solidFill>
              <a:latin typeface="思源黑体 CN" panose="020B0500000000000000" pitchFamily="34" charset="-122"/>
              <a:ea typeface="思源黑体 CN" panose="020B0500000000000000" pitchFamily="34" charset="-122"/>
              <a:cs typeface="思源黑体 CN Bold" panose="020B0800000000000000" pitchFamily="34" charset="-122"/>
              <a:sym typeface="思源黑体 CN" panose="020B0500000000000000" pitchFamily="34" charset="-122"/>
            </a:endParaRPr>
          </a:p>
        </p:txBody>
      </p:sp>
      <p:sp>
        <p:nvSpPr>
          <p:cNvPr id="10" name="Text2"/>
          <p:cNvSpPr txBox="1"/>
          <p:nvPr>
            <p:custDataLst>
              <p:tags r:id="rId2"/>
            </p:custDataLst>
          </p:nvPr>
        </p:nvSpPr>
        <p:spPr>
          <a:xfrm>
            <a:off x="6128928" y="1437611"/>
            <a:ext cx="6696744" cy="5680223"/>
          </a:xfrm>
          <a:prstGeom prst="rect">
            <a:avLst/>
          </a:prstGeom>
          <a:noFill/>
        </p:spPr>
        <p:txBody>
          <a:bodyPr wrap="square" rtlCol="0" anchor="t">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、考试目标</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）系统需求规格说明书</a:t>
            </a: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结合应用领域和技术发展实际情况，考虑相关约束条件，设计正确、合理的软件架构</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）对项目的系统架构进行描述、分析、设计与评估</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3</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）按照相关标准编写相应的设计文档</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4</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）能够与系统分析师、项目管理师相互协作、配合工作</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5</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）具有高级工程师的实际工作能力和业务水平</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、考试要求</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）掌握计算机软硬件及其相关的基础知识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）掌握系统架构的开发、验证和评估过程及方法</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3</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）理解相关的软件开发标准和常用的信息技术标准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4</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）熟悉主流的基础软件、中间件和应用支撑技术等</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5</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）掌握软件系统建模、系统架构设计、演化及其评估等基本技术</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6</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）熟悉信息安全技术、安全架构、安全策略、安全管理和软件脆弱性等知识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7</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）了解信息化和信息技术相关法律、法规的基础知识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8</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）了解计算机软硬件技术的综合应用</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9</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）了解系统工程及应用的相关技术</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10</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）了解相关的行业特点，并根据行业特点架构合适的系统设计</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11</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）掌握应用数学的基础知识</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a:p>
            <a:pPr marL="360000" algn="just">
              <a:lnSpc>
                <a:spcPct val="150000"/>
              </a:lnSpc>
              <a:spcBef>
                <a:spcPts val="300"/>
              </a:spcBef>
              <a:spcAft>
                <a:spcPts val="300"/>
              </a:spcAft>
            </a:pPr>
            <a:r>
              <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12</a:t>
            </a:r>
            <a:r>
              <a:rPr lang="zh-CN" altLang="en-US"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rPr>
              <a:t>）熟练阅读和正确理解相关领域的英文文献</a:t>
            </a:r>
            <a:endParaRPr lang="en-US" altLang="zh-CN" sz="800" dirty="0">
              <a:latin typeface="思源黑体 CN" panose="020B0500000000000000" pitchFamily="34" charset="-122"/>
              <a:ea typeface="思源黑体 CN" panose="020B0500000000000000" pitchFamily="34" charset="-122"/>
              <a:cs typeface="思源黑体 CN Normal" panose="020B0400000000000000" charset="-122"/>
              <a:sym typeface="思源黑体 CN" panose="020B0500000000000000" pitchFamily="34"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name="catalog">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275955E-E2EE-C4F7-367D-7864FFE104D7}"/>
              </a:ext>
            </a:extLst>
          </p:cNvPr>
          <p:cNvSpPr/>
          <p:nvPr/>
        </p:nvSpPr>
        <p:spPr>
          <a:xfrm>
            <a:off x="10687050" y="0"/>
            <a:ext cx="1504950" cy="6858000"/>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pic>
        <p:nvPicPr>
          <p:cNvPr id="4" name="png素材">
            <a:extLst>
              <a:ext uri="{FF2B5EF4-FFF2-40B4-BE49-F238E27FC236}">
                <a16:creationId xmlns:a16="http://schemas.microsoft.com/office/drawing/2014/main" id="{E8ABC74D-8261-3885-5C9E-C43B5180E902}"/>
              </a:ext>
            </a:extLst>
          </p:cNvPr>
          <p:cNvPicPr>
            <a:picLocks noChangeAspect="1"/>
          </p:cNvPicPr>
          <p:nvPr/>
        </p:nvPicPr>
        <p:blipFill>
          <a:blip r:embed="rId5">
            <a:extLst>
              <a:ext uri="{28A0092B-C50C-407E-A947-70E740481C1C}">
                <a14:useLocalDpi xmlns:a14="http://schemas.microsoft.com/office/drawing/2010/main" val="0"/>
              </a:ext>
            </a:extLst>
          </a:blip>
          <a:srcRect t="18586"/>
          <a:stretch>
            <a:fillRect/>
          </a:stretch>
        </p:blipFill>
        <p:spPr>
          <a:xfrm>
            <a:off x="8737566" y="2438107"/>
            <a:ext cx="3618384" cy="4419893"/>
          </a:xfrm>
          <a:prstGeom prst="rect">
            <a:avLst/>
          </a:prstGeom>
        </p:spPr>
      </p:pic>
      <p:sp>
        <p:nvSpPr>
          <p:cNvPr id="5" name="矩形 4">
            <a:extLst>
              <a:ext uri="{FF2B5EF4-FFF2-40B4-BE49-F238E27FC236}">
                <a16:creationId xmlns:a16="http://schemas.microsoft.com/office/drawing/2014/main" id="{5CB6C717-BB7E-92A6-8C47-B0B5BFDB989E}"/>
              </a:ext>
            </a:extLst>
          </p:cNvPr>
          <p:cNvSpPr/>
          <p:nvPr/>
        </p:nvSpPr>
        <p:spPr>
          <a:xfrm>
            <a:off x="10778302" y="290286"/>
            <a:ext cx="923330" cy="1545284"/>
          </a:xfrm>
          <a:prstGeom prst="rect">
            <a:avLst/>
          </a:prstGeom>
        </p:spPr>
        <p:txBody>
          <a:bodyPr vert="eaVert"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dist"/>
            <a:r>
              <a:rPr lang="zh-CN" altLang="en-US" sz="4800" kern="100" dirty="0">
                <a:solidFill>
                  <a:schemeClr val="tx2"/>
                </a:solidFill>
                <a:latin typeface="微软雅黑" panose="020B0503020204020204" charset="-122"/>
                <a:ea typeface="微软雅黑" panose="020B0503020204020204" charset="-122"/>
                <a:cs typeface="Times New Roman" panose="02020603050405020304" pitchFamily="18" charset="0"/>
              </a:rPr>
              <a:t>题型</a:t>
            </a:r>
          </a:p>
        </p:txBody>
      </p:sp>
      <p:grpSp>
        <p:nvGrpSpPr>
          <p:cNvPr id="13" name="组合 12">
            <a:extLst>
              <a:ext uri="{FF2B5EF4-FFF2-40B4-BE49-F238E27FC236}">
                <a16:creationId xmlns:a16="http://schemas.microsoft.com/office/drawing/2014/main" id="{4352952D-5B80-5E2F-5AA0-87FFE2686675}"/>
              </a:ext>
            </a:extLst>
          </p:cNvPr>
          <p:cNvGrpSpPr/>
          <p:nvPr/>
        </p:nvGrpSpPr>
        <p:grpSpPr>
          <a:xfrm>
            <a:off x="674741" y="6305550"/>
            <a:ext cx="2174875" cy="285750"/>
            <a:chOff x="342900" y="6305550"/>
            <a:chExt cx="2174875" cy="285750"/>
          </a:xfrm>
        </p:grpSpPr>
        <p:sp>
          <p:nvSpPr>
            <p:cNvPr id="7" name="椭圆 6">
              <a:extLst>
                <a:ext uri="{FF2B5EF4-FFF2-40B4-BE49-F238E27FC236}">
                  <a16:creationId xmlns:a16="http://schemas.microsoft.com/office/drawing/2014/main" id="{205F9C1D-B77C-96C8-7F39-0EC8BB98AB5C}"/>
                </a:ext>
              </a:extLst>
            </p:cNvPr>
            <p:cNvSpPr/>
            <p:nvPr/>
          </p:nvSpPr>
          <p:spPr>
            <a:xfrm>
              <a:off x="342900" y="6305550"/>
              <a:ext cx="285750" cy="28575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8" name="椭圆 7">
              <a:extLst>
                <a:ext uri="{FF2B5EF4-FFF2-40B4-BE49-F238E27FC236}">
                  <a16:creationId xmlns:a16="http://schemas.microsoft.com/office/drawing/2014/main" id="{0BF58084-38E6-A731-6997-AD7CA40C93AE}"/>
                </a:ext>
              </a:extLst>
            </p:cNvPr>
            <p:cNvSpPr/>
            <p:nvPr/>
          </p:nvSpPr>
          <p:spPr>
            <a:xfrm>
              <a:off x="720725" y="6305550"/>
              <a:ext cx="285750" cy="28575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9" name="椭圆 8">
              <a:extLst>
                <a:ext uri="{FF2B5EF4-FFF2-40B4-BE49-F238E27FC236}">
                  <a16:creationId xmlns:a16="http://schemas.microsoft.com/office/drawing/2014/main" id="{81418052-2115-BDFB-D9AB-B269B4684503}"/>
                </a:ext>
              </a:extLst>
            </p:cNvPr>
            <p:cNvSpPr/>
            <p:nvPr/>
          </p:nvSpPr>
          <p:spPr>
            <a:xfrm>
              <a:off x="1098550" y="6305550"/>
              <a:ext cx="285750" cy="285750"/>
            </a:xfrm>
            <a:prstGeom prst="ellipse">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0" name="椭圆 9">
              <a:extLst>
                <a:ext uri="{FF2B5EF4-FFF2-40B4-BE49-F238E27FC236}">
                  <a16:creationId xmlns:a16="http://schemas.microsoft.com/office/drawing/2014/main" id="{FA80813D-4D8A-A22F-E95E-8E928D0043F2}"/>
                </a:ext>
              </a:extLst>
            </p:cNvPr>
            <p:cNvSpPr/>
            <p:nvPr/>
          </p:nvSpPr>
          <p:spPr>
            <a:xfrm>
              <a:off x="1476375" y="6305550"/>
              <a:ext cx="285750" cy="285750"/>
            </a:xfrm>
            <a:prstGeom prst="ellipse">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1" name="椭圆 10">
              <a:extLst>
                <a:ext uri="{FF2B5EF4-FFF2-40B4-BE49-F238E27FC236}">
                  <a16:creationId xmlns:a16="http://schemas.microsoft.com/office/drawing/2014/main" id="{57933359-DDEE-C2D1-28E7-5FAED3F94723}"/>
                </a:ext>
              </a:extLst>
            </p:cNvPr>
            <p:cNvSpPr/>
            <p:nvPr/>
          </p:nvSpPr>
          <p:spPr>
            <a:xfrm>
              <a:off x="1854200" y="6305550"/>
              <a:ext cx="285750" cy="28575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2" name="椭圆 11">
              <a:extLst>
                <a:ext uri="{FF2B5EF4-FFF2-40B4-BE49-F238E27FC236}">
                  <a16:creationId xmlns:a16="http://schemas.microsoft.com/office/drawing/2014/main" id="{588479FE-6AE5-7779-5218-03B23D8AA471}"/>
                </a:ext>
              </a:extLst>
            </p:cNvPr>
            <p:cNvSpPr/>
            <p:nvPr/>
          </p:nvSpPr>
          <p:spPr>
            <a:xfrm>
              <a:off x="2232025" y="6305550"/>
              <a:ext cx="285750" cy="28575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grpSp>
      <p:grpSp>
        <p:nvGrpSpPr>
          <p:cNvPr id="35" name="Text4">
            <a:extLst>
              <a:ext uri="{FF2B5EF4-FFF2-40B4-BE49-F238E27FC236}">
                <a16:creationId xmlns:a16="http://schemas.microsoft.com/office/drawing/2014/main" id="{5B077E3B-CC69-74AD-BE9A-5EC7A07DBAA0}"/>
              </a:ext>
            </a:extLst>
          </p:cNvPr>
          <p:cNvGrpSpPr/>
          <p:nvPr/>
        </p:nvGrpSpPr>
        <p:grpSpPr>
          <a:xfrm>
            <a:off x="658046" y="765514"/>
            <a:ext cx="3516260" cy="1200149"/>
            <a:chOff x="674740" y="765514"/>
            <a:chExt cx="3516260" cy="1200149"/>
          </a:xfrm>
        </p:grpSpPr>
        <p:sp>
          <p:nvSpPr>
            <p:cNvPr id="14" name="矩形 13">
              <a:extLst>
                <a:ext uri="{FF2B5EF4-FFF2-40B4-BE49-F238E27FC236}">
                  <a16:creationId xmlns:a16="http://schemas.microsoft.com/office/drawing/2014/main" id="{098E1F46-58C7-106E-13B4-4DD3C9469E9D}"/>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5" name="矩形 14">
              <a:extLst>
                <a:ext uri="{FF2B5EF4-FFF2-40B4-BE49-F238E27FC236}">
                  <a16:creationId xmlns:a16="http://schemas.microsoft.com/office/drawing/2014/main" id="{9FA86712-1985-6426-2381-26DC9DD5D094}"/>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29" name="Text1">
              <a:extLst>
                <a:ext uri="{FF2B5EF4-FFF2-40B4-BE49-F238E27FC236}">
                  <a16:creationId xmlns:a16="http://schemas.microsoft.com/office/drawing/2014/main" id="{4FC267C9-9FA0-0DF2-6BDE-9D196DCFAFD5}"/>
                </a:ext>
              </a:extLst>
            </p:cNvPr>
            <p:cNvSpPr txBox="1"/>
            <p:nvPr>
              <p:custDataLst>
                <p:tags r:id="rId3"/>
              </p:custDataLst>
            </p:nvPr>
          </p:nvSpPr>
          <p:spPr>
            <a:xfrm>
              <a:off x="1430392" y="1023634"/>
              <a:ext cx="2666999" cy="381605"/>
            </a:xfrm>
            <a:prstGeom prst="rect">
              <a:avLst/>
            </a:prstGeom>
            <a:noFill/>
          </p:spPr>
          <p:txBody>
            <a:bodyPr wrap="square" rtlCol="0" anchor="ctr" anchorCtr="0">
              <a:normAutofit fontScale="9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dirty="0">
                  <a:latin typeface="微软雅黑" panose="020B0503020204020204" pitchFamily="34" charset="-122"/>
                  <a:ea typeface="微软雅黑" panose="020B0503020204020204" pitchFamily="34" charset="-122"/>
                  <a:cs typeface="思源黑体 CN Heavy" panose="020B0A00000000000000" charset="-122"/>
                  <a:sym typeface="+mn-lt"/>
                </a:rPr>
                <a:t>综合</a:t>
              </a:r>
              <a:r>
                <a:rPr lang="en-US" altLang="zh-CN" sz="2400" b="1" dirty="0">
                  <a:latin typeface="微软雅黑" panose="020B0503020204020204" pitchFamily="34" charset="-122"/>
                  <a:ea typeface="微软雅黑" panose="020B0503020204020204" pitchFamily="34" charset="-122"/>
                  <a:cs typeface="思源黑体 CN Heavy" panose="020B0A00000000000000" charset="-122"/>
                  <a:sym typeface="+mn-lt"/>
                </a:rPr>
                <a:t>-</a:t>
              </a:r>
              <a:r>
                <a:rPr lang="zh-CN" altLang="en-US" sz="2400" b="1" dirty="0">
                  <a:latin typeface="微软雅黑" panose="020B0503020204020204" pitchFamily="34" charset="-122"/>
                  <a:ea typeface="微软雅黑" panose="020B0503020204020204" pitchFamily="34" charset="-122"/>
                  <a:cs typeface="思源黑体 CN Heavy" panose="020B0A00000000000000" charset="-122"/>
                  <a:sym typeface="+mn-lt"/>
                </a:rPr>
                <a:t>上午</a:t>
              </a:r>
              <a:endParaRPr lang="zh-CN" altLang="en-US" sz="2400" b="1" dirty="0">
                <a:latin typeface="微软雅黑" panose="020B0503020204020204" charset="-122"/>
                <a:ea typeface="微软雅黑" panose="020B0503020204020204" charset="-122"/>
                <a:cs typeface="思源黑体 CN Heavy" panose="020B0A00000000000000" charset="-122"/>
                <a:sym typeface="+mn-lt"/>
              </a:endParaRPr>
            </a:p>
          </p:txBody>
        </p:sp>
        <p:sp>
          <p:nvSpPr>
            <p:cNvPr id="30" name="Text2">
              <a:extLst>
                <a:ext uri="{FF2B5EF4-FFF2-40B4-BE49-F238E27FC236}">
                  <a16:creationId xmlns:a16="http://schemas.microsoft.com/office/drawing/2014/main" id="{E0AAAF74-5528-DE6A-E0E5-4836038A9CFA}"/>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200" dirty="0">
                  <a:latin typeface="微软雅黑" panose="020B0503020204020204" pitchFamily="34" charset="-122"/>
                  <a:ea typeface="微软雅黑" panose="020B0503020204020204" pitchFamily="34" charset="-122"/>
                </a:rPr>
                <a:t>75</a:t>
              </a:r>
              <a:r>
                <a:rPr lang="zh-CN" altLang="en-US" sz="1200" dirty="0">
                  <a:latin typeface="微软雅黑" panose="020B0503020204020204" pitchFamily="34" charset="-122"/>
                  <a:ea typeface="微软雅黑" panose="020B0503020204020204" pitchFamily="34" charset="-122"/>
                </a:rPr>
                <a:t>道选择题，每题</a:t>
              </a:r>
              <a:r>
                <a:rPr lang="en-US" altLang="zh-CN" sz="1200" dirty="0">
                  <a:latin typeface="微软雅黑" panose="020B0503020204020204" pitchFamily="34" charset="-122"/>
                  <a:ea typeface="微软雅黑" panose="020B0503020204020204" pitchFamily="34" charset="-122"/>
                </a:rPr>
                <a:t>1</a:t>
              </a:r>
              <a:r>
                <a:rPr lang="zh-CN" altLang="en-US" sz="1200" dirty="0">
                  <a:latin typeface="微软雅黑" panose="020B0503020204020204" pitchFamily="34" charset="-122"/>
                  <a:ea typeface="微软雅黑" panose="020B0503020204020204" pitchFamily="34" charset="-122"/>
                </a:rPr>
                <a:t>分。</a:t>
              </a:r>
              <a:r>
                <a:rPr lang="en-US" altLang="zh-CN" sz="1200" dirty="0">
                  <a:latin typeface="微软雅黑" panose="020B0503020204020204" pitchFamily="34" charset="-122"/>
                  <a:ea typeface="微软雅黑" panose="020B0503020204020204" pitchFamily="34" charset="-122"/>
                </a:rPr>
                <a:t>2.5</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31" name="Text3">
              <a:extLst>
                <a:ext uri="{FF2B5EF4-FFF2-40B4-BE49-F238E27FC236}">
                  <a16:creationId xmlns:a16="http://schemas.microsoft.com/office/drawing/2014/main" id="{34590CE0-FFDD-55EA-E456-95FF3FA519ED}"/>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ONE</a:t>
              </a:r>
            </a:p>
          </p:txBody>
        </p:sp>
      </p:grpSp>
      <p:grpSp>
        <p:nvGrpSpPr>
          <p:cNvPr id="36" name="Text8">
            <a:extLst>
              <a:ext uri="{FF2B5EF4-FFF2-40B4-BE49-F238E27FC236}">
                <a16:creationId xmlns:a16="http://schemas.microsoft.com/office/drawing/2014/main" id="{8F901236-D3D9-F7F6-5D87-780DA473B263}"/>
              </a:ext>
            </a:extLst>
          </p:cNvPr>
          <p:cNvGrpSpPr/>
          <p:nvPr/>
        </p:nvGrpSpPr>
        <p:grpSpPr>
          <a:xfrm>
            <a:off x="658046" y="2528889"/>
            <a:ext cx="3516260" cy="1200149"/>
            <a:chOff x="674740" y="765514"/>
            <a:chExt cx="3516260" cy="1200149"/>
          </a:xfrm>
        </p:grpSpPr>
        <p:sp>
          <p:nvSpPr>
            <p:cNvPr id="37" name="矩形 36">
              <a:extLst>
                <a:ext uri="{FF2B5EF4-FFF2-40B4-BE49-F238E27FC236}">
                  <a16:creationId xmlns:a16="http://schemas.microsoft.com/office/drawing/2014/main" id="{C8C3D970-BDD3-E3D6-1F48-9289DCD0F62B}"/>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8" name="矩形 37">
              <a:extLst>
                <a:ext uri="{FF2B5EF4-FFF2-40B4-BE49-F238E27FC236}">
                  <a16:creationId xmlns:a16="http://schemas.microsoft.com/office/drawing/2014/main" id="{50BCDFBE-9CBF-434B-4894-8AE78D5C3840}"/>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9" name="Text5">
              <a:extLst>
                <a:ext uri="{FF2B5EF4-FFF2-40B4-BE49-F238E27FC236}">
                  <a16:creationId xmlns:a16="http://schemas.microsoft.com/office/drawing/2014/main" id="{9324D5AA-5122-B244-3CE0-23ECA0B36967}"/>
                </a:ext>
              </a:extLst>
            </p:cNvPr>
            <p:cNvSpPr txBox="1"/>
            <p:nvPr>
              <p:custDataLst>
                <p:tags r:id="rId2"/>
              </p:custDataLst>
            </p:nvPr>
          </p:nvSpPr>
          <p:spPr>
            <a:xfrm>
              <a:off x="1430392" y="1023634"/>
              <a:ext cx="2666999" cy="381605"/>
            </a:xfrm>
            <a:prstGeom prst="rect">
              <a:avLst/>
            </a:prstGeom>
            <a:noFill/>
          </p:spPr>
          <p:txBody>
            <a:bodyPr wrap="square" rtlCol="0" anchor="ctr" anchorCtr="0">
              <a:normAutofit fontScale="875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dirty="0">
                  <a:latin typeface="微软雅黑" panose="020B0503020204020204" charset="-122"/>
                  <a:ea typeface="微软雅黑" panose="020B0503020204020204" charset="-122"/>
                  <a:cs typeface="思源黑体 CN Heavy" panose="020B0A00000000000000" charset="-122"/>
                  <a:sym typeface="+mn-lt"/>
                </a:rPr>
                <a:t>论文</a:t>
              </a:r>
              <a:r>
                <a:rPr lang="en-US" altLang="zh-CN" sz="2400" b="1" dirty="0">
                  <a:latin typeface="微软雅黑" panose="020B0503020204020204" charset="-122"/>
                  <a:ea typeface="微软雅黑" panose="020B0503020204020204" charset="-122"/>
                  <a:cs typeface="思源黑体 CN Heavy" panose="020B0A00000000000000" charset="-122"/>
                  <a:sym typeface="+mn-lt"/>
                </a:rPr>
                <a:t>-</a:t>
              </a:r>
              <a:r>
                <a:rPr lang="zh-CN" altLang="en-US" sz="2400" b="1" dirty="0">
                  <a:latin typeface="微软雅黑" panose="020B0503020204020204" charset="-122"/>
                  <a:ea typeface="微软雅黑" panose="020B0503020204020204" charset="-122"/>
                  <a:cs typeface="思源黑体 CN Heavy" panose="020B0A00000000000000" charset="-122"/>
                  <a:sym typeface="+mn-lt"/>
                </a:rPr>
                <a:t>下午</a:t>
              </a:r>
            </a:p>
          </p:txBody>
        </p:sp>
        <p:sp>
          <p:nvSpPr>
            <p:cNvPr id="40" name="Text6">
              <a:extLst>
                <a:ext uri="{FF2B5EF4-FFF2-40B4-BE49-F238E27FC236}">
                  <a16:creationId xmlns:a16="http://schemas.microsoft.com/office/drawing/2014/main" id="{572D9D11-E116-2D44-46F4-CAB504144E22}"/>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1200" dirty="0">
                  <a:latin typeface="微软雅黑" panose="020B0503020204020204" pitchFamily="34" charset="-122"/>
                  <a:ea typeface="微软雅黑" panose="020B0503020204020204" pitchFamily="34" charset="-122"/>
                </a:rPr>
                <a:t>四个题目，任选一道。</a:t>
              </a:r>
              <a:r>
                <a:rPr lang="en-US" altLang="zh-CN" sz="1200" dirty="0">
                  <a:latin typeface="微软雅黑" panose="020B0503020204020204" pitchFamily="34" charset="-122"/>
                  <a:ea typeface="微软雅黑" panose="020B0503020204020204" pitchFamily="34" charset="-122"/>
                </a:rPr>
                <a:t>2</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41" name="Text7">
              <a:extLst>
                <a:ext uri="{FF2B5EF4-FFF2-40B4-BE49-F238E27FC236}">
                  <a16:creationId xmlns:a16="http://schemas.microsoft.com/office/drawing/2014/main" id="{63B2D9C0-EA2C-A34A-C26F-44C50BEF2AF4}"/>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THREE</a:t>
              </a:r>
            </a:p>
          </p:txBody>
        </p:sp>
      </p:grpSp>
      <p:grpSp>
        <p:nvGrpSpPr>
          <p:cNvPr id="54" name="Text12">
            <a:extLst>
              <a:ext uri="{FF2B5EF4-FFF2-40B4-BE49-F238E27FC236}">
                <a16:creationId xmlns:a16="http://schemas.microsoft.com/office/drawing/2014/main" id="{F9E70A29-BA30-8C31-BAAE-4634CAB98FB6}"/>
              </a:ext>
            </a:extLst>
          </p:cNvPr>
          <p:cNvGrpSpPr/>
          <p:nvPr/>
        </p:nvGrpSpPr>
        <p:grpSpPr>
          <a:xfrm>
            <a:off x="5263294" y="765514"/>
            <a:ext cx="3536644" cy="1200149"/>
            <a:chOff x="674740" y="765514"/>
            <a:chExt cx="3536644" cy="1200149"/>
          </a:xfrm>
        </p:grpSpPr>
        <p:sp>
          <p:nvSpPr>
            <p:cNvPr id="55" name="矩形 54">
              <a:extLst>
                <a:ext uri="{FF2B5EF4-FFF2-40B4-BE49-F238E27FC236}">
                  <a16:creationId xmlns:a16="http://schemas.microsoft.com/office/drawing/2014/main" id="{CD719C88-33B1-E7D7-9553-EFD2D41ECCC2}"/>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6" name="矩形 55">
              <a:extLst>
                <a:ext uri="{FF2B5EF4-FFF2-40B4-BE49-F238E27FC236}">
                  <a16:creationId xmlns:a16="http://schemas.microsoft.com/office/drawing/2014/main" id="{F8A98885-23ED-20DC-6C65-E95EC6733343}"/>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7" name="Text9">
              <a:extLst>
                <a:ext uri="{FF2B5EF4-FFF2-40B4-BE49-F238E27FC236}">
                  <a16:creationId xmlns:a16="http://schemas.microsoft.com/office/drawing/2014/main" id="{9E035D66-0B3F-9FD9-7254-AB2C82CE4F4C}"/>
                </a:ext>
              </a:extLst>
            </p:cNvPr>
            <p:cNvSpPr txBox="1"/>
            <p:nvPr>
              <p:custDataLst>
                <p:tags r:id="rId1"/>
              </p:custDataLst>
            </p:nvPr>
          </p:nvSpPr>
          <p:spPr>
            <a:xfrm>
              <a:off x="1430392" y="998241"/>
              <a:ext cx="2666999" cy="381605"/>
            </a:xfrm>
            <a:prstGeom prst="rect">
              <a:avLst/>
            </a:prstGeom>
            <a:noFill/>
          </p:spPr>
          <p:txBody>
            <a:bodyPr wrap="square" rtlCol="0"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200" b="1" dirty="0">
                  <a:latin typeface="微软雅黑" panose="020B0503020204020204" pitchFamily="34" charset="-122"/>
                  <a:ea typeface="微软雅黑" panose="020B0503020204020204" pitchFamily="34" charset="-122"/>
                </a:rPr>
                <a:t>案例</a:t>
              </a:r>
              <a:r>
                <a:rPr lang="en-US" altLang="zh-CN" sz="2200" b="1" dirty="0">
                  <a:latin typeface="微软雅黑" panose="020B0503020204020204" pitchFamily="34" charset="-122"/>
                  <a:ea typeface="微软雅黑" panose="020B0503020204020204" pitchFamily="34" charset="-122"/>
                </a:rPr>
                <a:t>-</a:t>
              </a:r>
              <a:r>
                <a:rPr lang="zh-CN" altLang="en-US" sz="2200" b="1" dirty="0">
                  <a:latin typeface="微软雅黑" panose="020B0503020204020204" pitchFamily="34" charset="-122"/>
                  <a:ea typeface="微软雅黑" panose="020B0503020204020204" pitchFamily="34" charset="-122"/>
                </a:rPr>
                <a:t>下午</a:t>
              </a:r>
              <a:endParaRPr lang="zh-CN" altLang="en-US" sz="2200" b="1" dirty="0">
                <a:latin typeface="微软雅黑" panose="020B0503020204020204" charset="-122"/>
                <a:ea typeface="微软雅黑" panose="020B0503020204020204" charset="-122"/>
                <a:cs typeface="思源黑体 CN Heavy" panose="020B0A00000000000000" charset="-122"/>
                <a:sym typeface="+mn-lt"/>
              </a:endParaRPr>
            </a:p>
          </p:txBody>
        </p:sp>
        <p:sp>
          <p:nvSpPr>
            <p:cNvPr id="58" name="Text10">
              <a:extLst>
                <a:ext uri="{FF2B5EF4-FFF2-40B4-BE49-F238E27FC236}">
                  <a16:creationId xmlns:a16="http://schemas.microsoft.com/office/drawing/2014/main" id="{48CFFE1D-E92A-CD85-E748-A97AADD36776}"/>
                </a:ext>
              </a:extLst>
            </p:cNvPr>
            <p:cNvSpPr txBox="1"/>
            <p:nvPr/>
          </p:nvSpPr>
          <p:spPr>
            <a:xfrm>
              <a:off x="1441628" y="1425237"/>
              <a:ext cx="2769756" cy="427053"/>
            </a:xfrm>
            <a:prstGeom prst="rect">
              <a:avLst/>
            </a:prstGeom>
            <a:noFill/>
          </p:spPr>
          <p:txBody>
            <a:bodyPr wrap="square" rtlCol="0" anchor="t">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200" dirty="0">
                  <a:latin typeface="微软雅黑" panose="020B0503020204020204" pitchFamily="34" charset="-122"/>
                  <a:ea typeface="微软雅黑" panose="020B0503020204020204" pitchFamily="34" charset="-122"/>
                </a:rPr>
                <a:t>5</a:t>
              </a:r>
              <a:r>
                <a:rPr lang="zh-CN" altLang="en-US" sz="1200" dirty="0">
                  <a:latin typeface="微软雅黑" panose="020B0503020204020204" pitchFamily="34" charset="-122"/>
                  <a:ea typeface="微软雅黑" panose="020B0503020204020204" pitchFamily="34" charset="-122"/>
                </a:rPr>
                <a:t>道问答题，第一题必做，后面</a:t>
              </a:r>
              <a:r>
                <a:rPr lang="en-US" altLang="zh-CN" sz="1200" dirty="0">
                  <a:latin typeface="微软雅黑" panose="020B0503020204020204" pitchFamily="34" charset="-122"/>
                  <a:ea typeface="微软雅黑" panose="020B0503020204020204" pitchFamily="34" charset="-122"/>
                </a:rPr>
                <a:t>4</a:t>
              </a:r>
              <a:r>
                <a:rPr lang="zh-CN" altLang="en-US" sz="1200" dirty="0">
                  <a:latin typeface="微软雅黑" panose="020B0503020204020204" pitchFamily="34" charset="-122"/>
                  <a:ea typeface="微软雅黑" panose="020B0503020204020204" pitchFamily="34" charset="-122"/>
                </a:rPr>
                <a:t>题任选</a:t>
              </a:r>
              <a:r>
                <a:rPr lang="en-US" altLang="zh-CN" sz="1200" dirty="0">
                  <a:latin typeface="微软雅黑" panose="020B0503020204020204" pitchFamily="34" charset="-122"/>
                  <a:ea typeface="微软雅黑" panose="020B0503020204020204" pitchFamily="34" charset="-122"/>
                </a:rPr>
                <a:t>2</a:t>
              </a:r>
              <a:r>
                <a:rPr lang="zh-CN" altLang="en-US" sz="1200" dirty="0">
                  <a:latin typeface="微软雅黑" panose="020B0503020204020204" pitchFamily="34" charset="-122"/>
                  <a:ea typeface="微软雅黑" panose="020B0503020204020204" pitchFamily="34" charset="-122"/>
                </a:rPr>
                <a:t>题，即每道大题</a:t>
              </a:r>
              <a:r>
                <a:rPr lang="en-US" altLang="zh-CN" sz="1200" dirty="0">
                  <a:latin typeface="微软雅黑" panose="020B0503020204020204" pitchFamily="34" charset="-122"/>
                  <a:ea typeface="微软雅黑" panose="020B0503020204020204" pitchFamily="34" charset="-122"/>
                </a:rPr>
                <a:t>25</a:t>
              </a:r>
              <a:r>
                <a:rPr lang="zh-CN" altLang="en-US" sz="1200" dirty="0">
                  <a:latin typeface="微软雅黑" panose="020B0503020204020204" pitchFamily="34" charset="-122"/>
                  <a:ea typeface="微软雅黑" panose="020B0503020204020204" pitchFamily="34" charset="-122"/>
                </a:rPr>
                <a:t>分。</a:t>
              </a:r>
              <a:r>
                <a:rPr lang="en-US" altLang="zh-CN" sz="1200" dirty="0">
                  <a:latin typeface="微软雅黑" panose="020B0503020204020204" pitchFamily="34" charset="-122"/>
                  <a:ea typeface="微软雅黑" panose="020B0503020204020204" pitchFamily="34" charset="-122"/>
                </a:rPr>
                <a:t>1.5</a:t>
              </a:r>
              <a:r>
                <a:rPr lang="zh-CN" altLang="en-US" sz="1200" dirty="0">
                  <a:latin typeface="微软雅黑" panose="020B0503020204020204" pitchFamily="34" charset="-122"/>
                  <a:ea typeface="微软雅黑" panose="020B0503020204020204" pitchFamily="34" charset="-122"/>
                </a:rPr>
                <a:t>小时</a:t>
              </a:r>
              <a:endParaRPr lang="en-US" altLang="zh-CN" sz="1200" dirty="0">
                <a:latin typeface="微软雅黑" panose="020B0503020204020204" pitchFamily="34" charset="-122"/>
                <a:ea typeface="微软雅黑" panose="020B0503020204020204" pitchFamily="34" charset="-122"/>
                <a:sym typeface="+mn-ea"/>
              </a:endParaRPr>
            </a:p>
          </p:txBody>
        </p:sp>
        <p:sp>
          <p:nvSpPr>
            <p:cNvPr id="59" name="Text11">
              <a:extLst>
                <a:ext uri="{FF2B5EF4-FFF2-40B4-BE49-F238E27FC236}">
                  <a16:creationId xmlns:a16="http://schemas.microsoft.com/office/drawing/2014/main" id="{53AA7C9E-1567-30A5-6A73-117B68A04172}"/>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dirty="0">
                  <a:solidFill>
                    <a:schemeClr val="tx2"/>
                  </a:solidFill>
                  <a:latin typeface="微软雅黑" panose="020B0503020204020204" charset="-122"/>
                  <a:ea typeface="微软雅黑" panose="020B0503020204020204" charset="-122"/>
                </a:rPr>
                <a:t>TWO</a:t>
              </a:r>
            </a:p>
          </p:txBody>
        </p:sp>
      </p:grpSp>
    </p:spTree>
    <p:extLst>
      <p:ext uri="{BB962C8B-B14F-4D97-AF65-F5344CB8AC3E}">
        <p14:creationId xmlns:p14="http://schemas.microsoft.com/office/powerpoint/2010/main" val="4109468654"/>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D275955E-E2EE-C4F7-367D-7864FFE104D7}"/>
              </a:ext>
            </a:extLst>
          </p:cNvPr>
          <p:cNvSpPr/>
          <p:nvPr/>
        </p:nvSpPr>
        <p:spPr>
          <a:xfrm>
            <a:off x="10687050" y="0"/>
            <a:ext cx="1504950" cy="6858000"/>
          </a:xfrm>
          <a:prstGeom prst="rect">
            <a:avLst/>
          </a:prstGeom>
          <a:solidFill>
            <a:schemeClr val="accent1">
              <a:alpha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pic>
        <p:nvPicPr>
          <p:cNvPr id="4" name="png素材">
            <a:extLst>
              <a:ext uri="{FF2B5EF4-FFF2-40B4-BE49-F238E27FC236}">
                <a16:creationId xmlns:a16="http://schemas.microsoft.com/office/drawing/2014/main" id="{E8ABC74D-8261-3885-5C9E-C43B5180E902}"/>
              </a:ext>
            </a:extLst>
          </p:cNvPr>
          <p:cNvPicPr>
            <a:picLocks noChangeAspect="1"/>
          </p:cNvPicPr>
          <p:nvPr/>
        </p:nvPicPr>
        <p:blipFill>
          <a:blip r:embed="rId6">
            <a:extLst>
              <a:ext uri="{28A0092B-C50C-407E-A947-70E740481C1C}">
                <a14:useLocalDpi xmlns:a14="http://schemas.microsoft.com/office/drawing/2010/main" val="0"/>
              </a:ext>
            </a:extLst>
          </a:blip>
          <a:srcRect t="18586"/>
          <a:stretch>
            <a:fillRect/>
          </a:stretch>
        </p:blipFill>
        <p:spPr>
          <a:xfrm>
            <a:off x="8737566" y="2438107"/>
            <a:ext cx="3618384" cy="4419893"/>
          </a:xfrm>
          <a:prstGeom prst="rect">
            <a:avLst/>
          </a:prstGeom>
        </p:spPr>
      </p:pic>
      <p:sp>
        <p:nvSpPr>
          <p:cNvPr id="5" name="矩形 4">
            <a:extLst>
              <a:ext uri="{FF2B5EF4-FFF2-40B4-BE49-F238E27FC236}">
                <a16:creationId xmlns:a16="http://schemas.microsoft.com/office/drawing/2014/main" id="{5CB6C717-BB7E-92A6-8C47-B0B5BFDB989E}"/>
              </a:ext>
            </a:extLst>
          </p:cNvPr>
          <p:cNvSpPr/>
          <p:nvPr/>
        </p:nvSpPr>
        <p:spPr>
          <a:xfrm>
            <a:off x="10778302" y="290286"/>
            <a:ext cx="923330" cy="1545284"/>
          </a:xfrm>
          <a:prstGeom prst="rect">
            <a:avLst/>
          </a:prstGeom>
        </p:spPr>
        <p:txBody>
          <a:bodyPr vert="eaVert"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dist"/>
            <a:r>
              <a:rPr lang="zh-CN" altLang="en-US" sz="4800" kern="100" dirty="0">
                <a:solidFill>
                  <a:schemeClr val="tx2"/>
                </a:solidFill>
                <a:latin typeface="微软雅黑" panose="020B0503020204020204" charset="-122"/>
                <a:ea typeface="微软雅黑" panose="020B0503020204020204" charset="-122"/>
                <a:cs typeface="Times New Roman" panose="02020603050405020304" pitchFamily="18" charset="0"/>
              </a:rPr>
              <a:t>题型</a:t>
            </a:r>
          </a:p>
        </p:txBody>
      </p:sp>
      <p:grpSp>
        <p:nvGrpSpPr>
          <p:cNvPr id="13" name="组合 12">
            <a:extLst>
              <a:ext uri="{FF2B5EF4-FFF2-40B4-BE49-F238E27FC236}">
                <a16:creationId xmlns:a16="http://schemas.microsoft.com/office/drawing/2014/main" id="{4352952D-5B80-5E2F-5AA0-87FFE2686675}"/>
              </a:ext>
            </a:extLst>
          </p:cNvPr>
          <p:cNvGrpSpPr/>
          <p:nvPr/>
        </p:nvGrpSpPr>
        <p:grpSpPr>
          <a:xfrm>
            <a:off x="674741" y="6305550"/>
            <a:ext cx="2174875" cy="285750"/>
            <a:chOff x="342900" y="6305550"/>
            <a:chExt cx="2174875" cy="285750"/>
          </a:xfrm>
        </p:grpSpPr>
        <p:sp>
          <p:nvSpPr>
            <p:cNvPr id="7" name="椭圆 6">
              <a:extLst>
                <a:ext uri="{FF2B5EF4-FFF2-40B4-BE49-F238E27FC236}">
                  <a16:creationId xmlns:a16="http://schemas.microsoft.com/office/drawing/2014/main" id="{205F9C1D-B77C-96C8-7F39-0EC8BB98AB5C}"/>
                </a:ext>
              </a:extLst>
            </p:cNvPr>
            <p:cNvSpPr/>
            <p:nvPr/>
          </p:nvSpPr>
          <p:spPr>
            <a:xfrm>
              <a:off x="342900" y="6305550"/>
              <a:ext cx="285750" cy="285750"/>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8" name="椭圆 7">
              <a:extLst>
                <a:ext uri="{FF2B5EF4-FFF2-40B4-BE49-F238E27FC236}">
                  <a16:creationId xmlns:a16="http://schemas.microsoft.com/office/drawing/2014/main" id="{0BF58084-38E6-A731-6997-AD7CA40C93AE}"/>
                </a:ext>
              </a:extLst>
            </p:cNvPr>
            <p:cNvSpPr/>
            <p:nvPr/>
          </p:nvSpPr>
          <p:spPr>
            <a:xfrm>
              <a:off x="720725" y="6305550"/>
              <a:ext cx="285750" cy="28575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9" name="椭圆 8">
              <a:extLst>
                <a:ext uri="{FF2B5EF4-FFF2-40B4-BE49-F238E27FC236}">
                  <a16:creationId xmlns:a16="http://schemas.microsoft.com/office/drawing/2014/main" id="{81418052-2115-BDFB-D9AB-B269B4684503}"/>
                </a:ext>
              </a:extLst>
            </p:cNvPr>
            <p:cNvSpPr/>
            <p:nvPr/>
          </p:nvSpPr>
          <p:spPr>
            <a:xfrm>
              <a:off x="1098550" y="6305550"/>
              <a:ext cx="285750" cy="285750"/>
            </a:xfrm>
            <a:prstGeom prst="ellipse">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0" name="椭圆 9">
              <a:extLst>
                <a:ext uri="{FF2B5EF4-FFF2-40B4-BE49-F238E27FC236}">
                  <a16:creationId xmlns:a16="http://schemas.microsoft.com/office/drawing/2014/main" id="{FA80813D-4D8A-A22F-E95E-8E928D0043F2}"/>
                </a:ext>
              </a:extLst>
            </p:cNvPr>
            <p:cNvSpPr/>
            <p:nvPr/>
          </p:nvSpPr>
          <p:spPr>
            <a:xfrm>
              <a:off x="1476375" y="6305550"/>
              <a:ext cx="285750" cy="285750"/>
            </a:xfrm>
            <a:prstGeom prst="ellipse">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1" name="椭圆 10">
              <a:extLst>
                <a:ext uri="{FF2B5EF4-FFF2-40B4-BE49-F238E27FC236}">
                  <a16:creationId xmlns:a16="http://schemas.microsoft.com/office/drawing/2014/main" id="{57933359-DDEE-C2D1-28E7-5FAED3F94723}"/>
                </a:ext>
              </a:extLst>
            </p:cNvPr>
            <p:cNvSpPr/>
            <p:nvPr/>
          </p:nvSpPr>
          <p:spPr>
            <a:xfrm>
              <a:off x="1854200" y="6305550"/>
              <a:ext cx="285750" cy="28575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2" name="椭圆 11">
              <a:extLst>
                <a:ext uri="{FF2B5EF4-FFF2-40B4-BE49-F238E27FC236}">
                  <a16:creationId xmlns:a16="http://schemas.microsoft.com/office/drawing/2014/main" id="{588479FE-6AE5-7779-5218-03B23D8AA471}"/>
                </a:ext>
              </a:extLst>
            </p:cNvPr>
            <p:cNvSpPr/>
            <p:nvPr/>
          </p:nvSpPr>
          <p:spPr>
            <a:xfrm>
              <a:off x="2232025" y="6305550"/>
              <a:ext cx="285750" cy="28575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grpSp>
      <p:grpSp>
        <p:nvGrpSpPr>
          <p:cNvPr id="35" name="Text4">
            <a:extLst>
              <a:ext uri="{FF2B5EF4-FFF2-40B4-BE49-F238E27FC236}">
                <a16:creationId xmlns:a16="http://schemas.microsoft.com/office/drawing/2014/main" id="{5B077E3B-CC69-74AD-BE9A-5EC7A07DBAA0}"/>
              </a:ext>
            </a:extLst>
          </p:cNvPr>
          <p:cNvGrpSpPr/>
          <p:nvPr/>
        </p:nvGrpSpPr>
        <p:grpSpPr>
          <a:xfrm>
            <a:off x="658046" y="765514"/>
            <a:ext cx="3516260" cy="1200149"/>
            <a:chOff x="674740" y="765514"/>
            <a:chExt cx="3516260" cy="1200149"/>
          </a:xfrm>
        </p:grpSpPr>
        <p:sp>
          <p:nvSpPr>
            <p:cNvPr id="14" name="矩形 13">
              <a:extLst>
                <a:ext uri="{FF2B5EF4-FFF2-40B4-BE49-F238E27FC236}">
                  <a16:creationId xmlns:a16="http://schemas.microsoft.com/office/drawing/2014/main" id="{098E1F46-58C7-106E-13B4-4DD3C9469E9D}"/>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15" name="矩形 14">
              <a:extLst>
                <a:ext uri="{FF2B5EF4-FFF2-40B4-BE49-F238E27FC236}">
                  <a16:creationId xmlns:a16="http://schemas.microsoft.com/office/drawing/2014/main" id="{9FA86712-1985-6426-2381-26DC9DD5D094}"/>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29" name="Text1">
              <a:extLst>
                <a:ext uri="{FF2B5EF4-FFF2-40B4-BE49-F238E27FC236}">
                  <a16:creationId xmlns:a16="http://schemas.microsoft.com/office/drawing/2014/main" id="{4FC267C9-9FA0-0DF2-6BDE-9D196DCFAFD5}"/>
                </a:ext>
              </a:extLst>
            </p:cNvPr>
            <p:cNvSpPr txBox="1"/>
            <p:nvPr>
              <p:custDataLst>
                <p:tags r:id="rId4"/>
              </p:custDataLst>
            </p:nvPr>
          </p:nvSpPr>
          <p:spPr>
            <a:xfrm>
              <a:off x="1430392" y="1023634"/>
              <a:ext cx="2666999" cy="381605"/>
            </a:xfrm>
            <a:prstGeom prst="rect">
              <a:avLst/>
            </a:prstGeom>
            <a:noFill/>
          </p:spPr>
          <p:txBody>
            <a:bodyPr wrap="square" rtlCol="0" anchor="ctr" anchorCtr="0">
              <a:normAutofit fontScale="6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dirty="0">
                  <a:latin typeface="微软雅黑" panose="020B0503020204020204" charset="-122"/>
                  <a:ea typeface="微软雅黑" panose="020B0503020204020204" charset="-122"/>
                  <a:cs typeface="思源黑体 CN Heavy" panose="020B0A00000000000000" charset="-122"/>
                  <a:sym typeface="+mn-lt"/>
                </a:rPr>
                <a:t>软考系统架构设计师考试概述</a:t>
              </a:r>
            </a:p>
          </p:txBody>
        </p:sp>
        <p:sp>
          <p:nvSpPr>
            <p:cNvPr id="30" name="Text2">
              <a:extLst>
                <a:ext uri="{FF2B5EF4-FFF2-40B4-BE49-F238E27FC236}">
                  <a16:creationId xmlns:a16="http://schemas.microsoft.com/office/drawing/2014/main" id="{E0AAAF74-5528-DE6A-E0E5-4836038A9CFA}"/>
                </a:ext>
              </a:extLst>
            </p:cNvPr>
            <p:cNvSpPr txBox="1"/>
            <p:nvPr/>
          </p:nvSpPr>
          <p:spPr>
            <a:xfrm>
              <a:off x="1482568" y="1425237"/>
              <a:ext cx="2614824" cy="410333"/>
            </a:xfrm>
            <a:prstGeom prst="rect">
              <a:avLst/>
            </a:prstGeom>
            <a:noFill/>
          </p:spPr>
          <p:txBody>
            <a:bodyPr wrap="square" rtlCol="0" anchor="t">
              <a:normAutofit fontScale="925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000" dirty="0">
                  <a:latin typeface="微软雅黑" panose="020B0503020204020204" pitchFamily="34" charset="-122"/>
                  <a:ea typeface="微软雅黑" panose="020B0503020204020204" pitchFamily="34" charset="-122"/>
                  <a:sym typeface="+mn-ea"/>
                </a:rPr>
                <a:t>《</a:t>
              </a:r>
              <a:r>
                <a:rPr lang="en-US" altLang="zh-CN" sz="1000" dirty="0" err="1">
                  <a:latin typeface="微软雅黑" panose="020B0503020204020204" pitchFamily="34" charset="-122"/>
                  <a:ea typeface="微软雅黑" panose="020B0503020204020204" pitchFamily="34" charset="-122"/>
                  <a:sym typeface="+mn-ea"/>
                </a:rPr>
                <a:t>软考系统架构设计师考试概述</a:t>
              </a:r>
              <a:r>
                <a:rPr lang="en-US" altLang="zh-CN" sz="1000" dirty="0">
                  <a:latin typeface="微软雅黑" panose="020B0503020204020204" pitchFamily="34" charset="-122"/>
                  <a:ea typeface="微软雅黑" panose="020B0503020204020204" pitchFamily="34" charset="-122"/>
                  <a:sym typeface="+mn-ea"/>
                </a:rPr>
                <a:t>》：</a:t>
              </a:r>
              <a:r>
                <a:rPr lang="en-US" altLang="zh-CN" sz="1000" dirty="0" err="1">
                  <a:latin typeface="微软雅黑" panose="020B0503020204020204" pitchFamily="34" charset="-122"/>
                  <a:ea typeface="微软雅黑" panose="020B0503020204020204" pitchFamily="34" charset="-122"/>
                  <a:sym typeface="+mn-ea"/>
                </a:rPr>
                <a:t>深入解析软考系统架构设计师考试要点，助您顺利通关</a:t>
              </a:r>
              <a:r>
                <a:rPr lang="en-US" altLang="zh-CN" sz="1000" dirty="0">
                  <a:latin typeface="微软雅黑" panose="020B0503020204020204" pitchFamily="34" charset="-122"/>
                  <a:ea typeface="微软雅黑" panose="020B0503020204020204" pitchFamily="34" charset="-122"/>
                  <a:sym typeface="+mn-ea"/>
                </a:rPr>
                <a:t>。</a:t>
              </a:r>
            </a:p>
          </p:txBody>
        </p:sp>
        <p:sp>
          <p:nvSpPr>
            <p:cNvPr id="31" name="Text3">
              <a:extLst>
                <a:ext uri="{FF2B5EF4-FFF2-40B4-BE49-F238E27FC236}">
                  <a16:creationId xmlns:a16="http://schemas.microsoft.com/office/drawing/2014/main" id="{34590CE0-FFDD-55EA-E456-95FF3FA519ED}"/>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tx2"/>
                  </a:solidFill>
                  <a:latin typeface="微软雅黑" panose="020B0503020204020204" charset="-122"/>
                  <a:ea typeface="微软雅黑" panose="020B0503020204020204" charset="-122"/>
                </a:rPr>
                <a:t>ONE</a:t>
              </a:r>
            </a:p>
          </p:txBody>
        </p:sp>
      </p:grpSp>
      <p:grpSp>
        <p:nvGrpSpPr>
          <p:cNvPr id="36" name="Text8">
            <a:extLst>
              <a:ext uri="{FF2B5EF4-FFF2-40B4-BE49-F238E27FC236}">
                <a16:creationId xmlns:a16="http://schemas.microsoft.com/office/drawing/2014/main" id="{8F901236-D3D9-F7F6-5D87-780DA473B263}"/>
              </a:ext>
            </a:extLst>
          </p:cNvPr>
          <p:cNvGrpSpPr/>
          <p:nvPr/>
        </p:nvGrpSpPr>
        <p:grpSpPr>
          <a:xfrm>
            <a:off x="658046" y="2528889"/>
            <a:ext cx="3516260" cy="1200149"/>
            <a:chOff x="674740" y="765514"/>
            <a:chExt cx="3516260" cy="1200149"/>
          </a:xfrm>
        </p:grpSpPr>
        <p:sp>
          <p:nvSpPr>
            <p:cNvPr id="37" name="矩形 36">
              <a:extLst>
                <a:ext uri="{FF2B5EF4-FFF2-40B4-BE49-F238E27FC236}">
                  <a16:creationId xmlns:a16="http://schemas.microsoft.com/office/drawing/2014/main" id="{C8C3D970-BDD3-E3D6-1F48-9289DCD0F62B}"/>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8" name="矩形 37">
              <a:extLst>
                <a:ext uri="{FF2B5EF4-FFF2-40B4-BE49-F238E27FC236}">
                  <a16:creationId xmlns:a16="http://schemas.microsoft.com/office/drawing/2014/main" id="{50BCDFBE-9CBF-434B-4894-8AE78D5C3840}"/>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39" name="Text5">
              <a:extLst>
                <a:ext uri="{FF2B5EF4-FFF2-40B4-BE49-F238E27FC236}">
                  <a16:creationId xmlns:a16="http://schemas.microsoft.com/office/drawing/2014/main" id="{9324D5AA-5122-B244-3CE0-23ECA0B36967}"/>
                </a:ext>
              </a:extLst>
            </p:cNvPr>
            <p:cNvSpPr txBox="1"/>
            <p:nvPr>
              <p:custDataLst>
                <p:tags r:id="rId3"/>
              </p:custDataLst>
            </p:nvPr>
          </p:nvSpPr>
          <p:spPr>
            <a:xfrm>
              <a:off x="1430392" y="1023634"/>
              <a:ext cx="2666999" cy="381605"/>
            </a:xfrm>
            <a:prstGeom prst="rect">
              <a:avLst/>
            </a:prstGeom>
            <a:noFill/>
          </p:spPr>
          <p:txBody>
            <a:bodyPr wrap="square" rtlCol="0" anchor="ctr" anchorCtr="0">
              <a:normAutofit fontScale="72500" lnSpcReduction="2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a:latin typeface="微软雅黑" panose="020B0503020204020204" charset="-122"/>
                  <a:ea typeface="微软雅黑" panose="020B0503020204020204" charset="-122"/>
                  <a:cs typeface="思源黑体 CN Heavy" panose="020B0A00000000000000" charset="-122"/>
                  <a:sym typeface="+mn-lt"/>
                </a:rPr>
                <a:t>系统架构设计要点与实践</a:t>
              </a:r>
            </a:p>
          </p:txBody>
        </p:sp>
        <p:sp>
          <p:nvSpPr>
            <p:cNvPr id="40" name="Text6">
              <a:extLst>
                <a:ext uri="{FF2B5EF4-FFF2-40B4-BE49-F238E27FC236}">
                  <a16:creationId xmlns:a16="http://schemas.microsoft.com/office/drawing/2014/main" id="{572D9D11-E116-2D44-46F4-CAB504144E22}"/>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000">
                  <a:latin typeface="微软雅黑" panose="020B0503020204020204" pitchFamily="34" charset="-122"/>
                  <a:ea typeface="微软雅黑" panose="020B0503020204020204" pitchFamily="34" charset="-122"/>
                  <a:sym typeface="+mn-ea"/>
                </a:rPr>
                <a:t>《系统架构设计要点与实践》探讨了构建高效、可扩展和可靠系统的关键原则和技术。</a:t>
              </a:r>
            </a:p>
          </p:txBody>
        </p:sp>
        <p:sp>
          <p:nvSpPr>
            <p:cNvPr id="41" name="Text7">
              <a:extLst>
                <a:ext uri="{FF2B5EF4-FFF2-40B4-BE49-F238E27FC236}">
                  <a16:creationId xmlns:a16="http://schemas.microsoft.com/office/drawing/2014/main" id="{63B2D9C0-EA2C-A34A-C26F-44C50BEF2AF4}"/>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tx2"/>
                  </a:solidFill>
                  <a:latin typeface="微软雅黑" panose="020B0503020204020204" charset="-122"/>
                  <a:ea typeface="微软雅黑" panose="020B0503020204020204" charset="-122"/>
                </a:rPr>
                <a:t>THRE</a:t>
              </a:r>
            </a:p>
          </p:txBody>
        </p:sp>
      </p:grpSp>
      <p:grpSp>
        <p:nvGrpSpPr>
          <p:cNvPr id="54" name="Text12">
            <a:extLst>
              <a:ext uri="{FF2B5EF4-FFF2-40B4-BE49-F238E27FC236}">
                <a16:creationId xmlns:a16="http://schemas.microsoft.com/office/drawing/2014/main" id="{F9E70A29-BA30-8C31-BAAE-4634CAB98FB6}"/>
              </a:ext>
            </a:extLst>
          </p:cNvPr>
          <p:cNvGrpSpPr/>
          <p:nvPr/>
        </p:nvGrpSpPr>
        <p:grpSpPr>
          <a:xfrm>
            <a:off x="5263294" y="765514"/>
            <a:ext cx="3516260" cy="1200149"/>
            <a:chOff x="674740" y="765514"/>
            <a:chExt cx="3516260" cy="1200149"/>
          </a:xfrm>
        </p:grpSpPr>
        <p:sp>
          <p:nvSpPr>
            <p:cNvPr id="55" name="矩形 54">
              <a:extLst>
                <a:ext uri="{FF2B5EF4-FFF2-40B4-BE49-F238E27FC236}">
                  <a16:creationId xmlns:a16="http://schemas.microsoft.com/office/drawing/2014/main" id="{CD719C88-33B1-E7D7-9553-EFD2D41ECCC2}"/>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6" name="矩形 55">
              <a:extLst>
                <a:ext uri="{FF2B5EF4-FFF2-40B4-BE49-F238E27FC236}">
                  <a16:creationId xmlns:a16="http://schemas.microsoft.com/office/drawing/2014/main" id="{F8A98885-23ED-20DC-6C65-E95EC6733343}"/>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57" name="Text9">
              <a:extLst>
                <a:ext uri="{FF2B5EF4-FFF2-40B4-BE49-F238E27FC236}">
                  <a16:creationId xmlns:a16="http://schemas.microsoft.com/office/drawing/2014/main" id="{9E035D66-0B3F-9FD9-7254-AB2C82CE4F4C}"/>
                </a:ext>
              </a:extLst>
            </p:cNvPr>
            <p:cNvSpPr txBox="1"/>
            <p:nvPr>
              <p:custDataLst>
                <p:tags r:id="rId2"/>
              </p:custDataLst>
            </p:nvPr>
          </p:nvSpPr>
          <p:spPr>
            <a:xfrm>
              <a:off x="1430392" y="1023634"/>
              <a:ext cx="2666999" cy="381605"/>
            </a:xfrm>
            <a:prstGeom prst="rect">
              <a:avLst/>
            </a:prstGeom>
            <a:noFill/>
          </p:spPr>
          <p:txBody>
            <a:bodyPr wrap="square" rtlCol="0" anchor="ctr" anchorCtr="0">
              <a:normAutofit fontScale="850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a:latin typeface="微软雅黑" panose="020B0503020204020204" charset="-122"/>
                  <a:ea typeface="微软雅黑" panose="020B0503020204020204" charset="-122"/>
                  <a:cs typeface="思源黑体 CN Heavy" panose="020B0A00000000000000" charset="-122"/>
                  <a:sym typeface="+mn-lt"/>
                </a:rPr>
                <a:t>杭州E类人才技术分享</a:t>
              </a:r>
            </a:p>
          </p:txBody>
        </p:sp>
        <p:sp>
          <p:nvSpPr>
            <p:cNvPr id="58" name="Text10">
              <a:extLst>
                <a:ext uri="{FF2B5EF4-FFF2-40B4-BE49-F238E27FC236}">
                  <a16:creationId xmlns:a16="http://schemas.microsoft.com/office/drawing/2014/main" id="{48CFFE1D-E92A-CD85-E748-A97AADD36776}"/>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000">
                  <a:latin typeface="微软雅黑" panose="020B0503020204020204" pitchFamily="34" charset="-122"/>
                  <a:ea typeface="微软雅黑" panose="020B0503020204020204" pitchFamily="34" charset="-122"/>
                  <a:sym typeface="+mn-ea"/>
                </a:rPr>
                <a:t>《杭州E类人才技术分享》：汇聚行业精英，共享前沿技术，助力杭州创新发展。</a:t>
              </a:r>
            </a:p>
          </p:txBody>
        </p:sp>
        <p:sp>
          <p:nvSpPr>
            <p:cNvPr id="59" name="Text11">
              <a:extLst>
                <a:ext uri="{FF2B5EF4-FFF2-40B4-BE49-F238E27FC236}">
                  <a16:creationId xmlns:a16="http://schemas.microsoft.com/office/drawing/2014/main" id="{53AA7C9E-1567-30A5-6A73-117B68A04172}"/>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tx2"/>
                  </a:solidFill>
                  <a:latin typeface="微软雅黑" panose="020B0503020204020204" charset="-122"/>
                  <a:ea typeface="微软雅黑" panose="020B0503020204020204" charset="-122"/>
                </a:rPr>
                <a:t>TWO</a:t>
              </a:r>
            </a:p>
          </p:txBody>
        </p:sp>
      </p:grpSp>
      <p:grpSp>
        <p:nvGrpSpPr>
          <p:cNvPr id="60" name="Text16">
            <a:extLst>
              <a:ext uri="{FF2B5EF4-FFF2-40B4-BE49-F238E27FC236}">
                <a16:creationId xmlns:a16="http://schemas.microsoft.com/office/drawing/2014/main" id="{E24CBF99-F9B8-9C6E-6B2B-6A5650FBFB1F}"/>
              </a:ext>
            </a:extLst>
          </p:cNvPr>
          <p:cNvGrpSpPr/>
          <p:nvPr/>
        </p:nvGrpSpPr>
        <p:grpSpPr>
          <a:xfrm>
            <a:off x="5263294" y="2528889"/>
            <a:ext cx="3516260" cy="1200149"/>
            <a:chOff x="674740" y="765514"/>
            <a:chExt cx="3516260" cy="1200149"/>
          </a:xfrm>
        </p:grpSpPr>
        <p:sp>
          <p:nvSpPr>
            <p:cNvPr id="61" name="矩形 60">
              <a:extLst>
                <a:ext uri="{FF2B5EF4-FFF2-40B4-BE49-F238E27FC236}">
                  <a16:creationId xmlns:a16="http://schemas.microsoft.com/office/drawing/2014/main" id="{1F233183-CB49-60D1-4451-28345729D2D5}"/>
                </a:ext>
              </a:extLst>
            </p:cNvPr>
            <p:cNvSpPr/>
            <p:nvPr/>
          </p:nvSpPr>
          <p:spPr>
            <a:xfrm>
              <a:off x="674742" y="765514"/>
              <a:ext cx="3516258" cy="1200149"/>
            </a:xfrm>
            <a:prstGeom prst="rect">
              <a:avLst/>
            </a:prstGeom>
            <a:noFill/>
            <a:ln w="254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62" name="矩形 61">
              <a:extLst>
                <a:ext uri="{FF2B5EF4-FFF2-40B4-BE49-F238E27FC236}">
                  <a16:creationId xmlns:a16="http://schemas.microsoft.com/office/drawing/2014/main" id="{7ECBBF9C-9777-16AF-C123-7A9CF19CC80C}"/>
                </a:ext>
              </a:extLst>
            </p:cNvPr>
            <p:cNvSpPr/>
            <p:nvPr/>
          </p:nvSpPr>
          <p:spPr>
            <a:xfrm>
              <a:off x="674741" y="765514"/>
              <a:ext cx="663575" cy="1200149"/>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09352A"/>
                  </a:solidFill>
                  <a:latin typeface="Calibri"/>
                  <a:ea typeface="+mn-ea"/>
                  <a:cs typeface="+mn-cs"/>
                </a:defRPr>
              </a:lvl1pPr>
              <a:lvl2pPr marL="457200" algn="l" defTabSz="457200" rtl="0" eaLnBrk="1" latinLnBrk="0" hangingPunct="1">
                <a:defRPr sz="1800" kern="1200">
                  <a:solidFill>
                    <a:srgbClr val="09352A"/>
                  </a:solidFill>
                  <a:latin typeface="Calibri"/>
                  <a:ea typeface="+mn-ea"/>
                  <a:cs typeface="+mn-cs"/>
                </a:defRPr>
              </a:lvl2pPr>
              <a:lvl3pPr marL="914400" algn="l" defTabSz="457200" rtl="0" eaLnBrk="1" latinLnBrk="0" hangingPunct="1">
                <a:defRPr sz="1800" kern="1200">
                  <a:solidFill>
                    <a:srgbClr val="09352A"/>
                  </a:solidFill>
                  <a:latin typeface="Calibri"/>
                  <a:ea typeface="+mn-ea"/>
                  <a:cs typeface="+mn-cs"/>
                </a:defRPr>
              </a:lvl3pPr>
              <a:lvl4pPr marL="1371600" algn="l" defTabSz="457200" rtl="0" eaLnBrk="1" latinLnBrk="0" hangingPunct="1">
                <a:defRPr sz="1800" kern="1200">
                  <a:solidFill>
                    <a:srgbClr val="09352A"/>
                  </a:solidFill>
                  <a:latin typeface="Calibri"/>
                  <a:ea typeface="+mn-ea"/>
                  <a:cs typeface="+mn-cs"/>
                </a:defRPr>
              </a:lvl4pPr>
              <a:lvl5pPr marL="1828800" algn="l" defTabSz="457200" rtl="0" eaLnBrk="1" latinLnBrk="0" hangingPunct="1">
                <a:defRPr sz="1800" kern="1200">
                  <a:solidFill>
                    <a:srgbClr val="09352A"/>
                  </a:solidFill>
                  <a:latin typeface="Calibri"/>
                  <a:ea typeface="+mn-ea"/>
                  <a:cs typeface="+mn-cs"/>
                </a:defRPr>
              </a:lvl5pPr>
              <a:lvl6pPr marL="2286000" algn="l" defTabSz="457200" rtl="0" eaLnBrk="1" latinLnBrk="0" hangingPunct="1">
                <a:defRPr sz="1800" kern="1200">
                  <a:solidFill>
                    <a:srgbClr val="09352A"/>
                  </a:solidFill>
                  <a:latin typeface="Calibri"/>
                  <a:ea typeface="+mn-ea"/>
                  <a:cs typeface="+mn-cs"/>
                </a:defRPr>
              </a:lvl6pPr>
              <a:lvl7pPr marL="2743200" algn="l" defTabSz="457200" rtl="0" eaLnBrk="1" latinLnBrk="0" hangingPunct="1">
                <a:defRPr sz="1800" kern="1200">
                  <a:solidFill>
                    <a:srgbClr val="09352A"/>
                  </a:solidFill>
                  <a:latin typeface="Calibri"/>
                  <a:ea typeface="+mn-ea"/>
                  <a:cs typeface="+mn-cs"/>
                </a:defRPr>
              </a:lvl7pPr>
              <a:lvl8pPr marL="3200400" algn="l" defTabSz="457200" rtl="0" eaLnBrk="1" latinLnBrk="0" hangingPunct="1">
                <a:defRPr sz="1800" kern="1200">
                  <a:solidFill>
                    <a:srgbClr val="09352A"/>
                  </a:solidFill>
                  <a:latin typeface="Calibri"/>
                  <a:ea typeface="+mn-ea"/>
                  <a:cs typeface="+mn-cs"/>
                </a:defRPr>
              </a:lvl8pPr>
              <a:lvl9pPr marL="3657600" algn="l" defTabSz="457200" rtl="0" eaLnBrk="1" latinLnBrk="0" hangingPunct="1">
                <a:defRPr sz="1800" kern="1200">
                  <a:solidFill>
                    <a:srgbClr val="09352A"/>
                  </a:solidFill>
                  <a:latin typeface="Calibri"/>
                  <a:ea typeface="+mn-ea"/>
                  <a:cs typeface="+mn-cs"/>
                </a:defRPr>
              </a:lvl9pPr>
            </a:lstStyle>
            <a:p>
              <a:pPr algn="ctr"/>
              <a:endParaRPr lang="zh-CN" altLang="en-US"/>
            </a:p>
          </p:txBody>
        </p:sp>
        <p:sp>
          <p:nvSpPr>
            <p:cNvPr id="63" name="Text13">
              <a:extLst>
                <a:ext uri="{FF2B5EF4-FFF2-40B4-BE49-F238E27FC236}">
                  <a16:creationId xmlns:a16="http://schemas.microsoft.com/office/drawing/2014/main" id="{3FD7975E-54B6-E388-A361-78A7889C6C2B}"/>
                </a:ext>
              </a:extLst>
            </p:cNvPr>
            <p:cNvSpPr txBox="1"/>
            <p:nvPr>
              <p:custDataLst>
                <p:tags r:id="rId1"/>
              </p:custDataLst>
            </p:nvPr>
          </p:nvSpPr>
          <p:spPr>
            <a:xfrm>
              <a:off x="1430392" y="1023634"/>
              <a:ext cx="2666999" cy="381605"/>
            </a:xfrm>
            <a:prstGeom prst="rect">
              <a:avLst/>
            </a:prstGeom>
            <a:noFill/>
          </p:spPr>
          <p:txBody>
            <a:bodyPr wrap="square" rtlCol="0" anchor="ctr" anchorCtr="0">
              <a:normAutofit fontScale="87500" lnSpcReduction="10000"/>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sz="2400" b="1">
                  <a:latin typeface="微软雅黑" panose="020B0503020204020204" charset="-122"/>
                  <a:ea typeface="微软雅黑" panose="020B0503020204020204" charset="-122"/>
                  <a:cs typeface="思源黑体 CN Heavy" panose="020B0A00000000000000" charset="-122"/>
                  <a:sym typeface="+mn-lt"/>
                </a:rPr>
                <a:t>考试技巧与备考建议</a:t>
              </a:r>
            </a:p>
          </p:txBody>
        </p:sp>
        <p:sp>
          <p:nvSpPr>
            <p:cNvPr id="64" name="Text14">
              <a:extLst>
                <a:ext uri="{FF2B5EF4-FFF2-40B4-BE49-F238E27FC236}">
                  <a16:creationId xmlns:a16="http://schemas.microsoft.com/office/drawing/2014/main" id="{AD553C33-E1E6-88A4-0CE8-80072B504F83}"/>
                </a:ext>
              </a:extLst>
            </p:cNvPr>
            <p:cNvSpPr txBox="1"/>
            <p:nvPr/>
          </p:nvSpPr>
          <p:spPr>
            <a:xfrm>
              <a:off x="1482568" y="1425237"/>
              <a:ext cx="2614824" cy="410333"/>
            </a:xfrm>
            <a:prstGeom prst="rect">
              <a:avLst/>
            </a:prstGeom>
            <a:noFill/>
          </p:spPr>
          <p:txBody>
            <a:bodyPr wrap="square" rtlCol="0" anchor="t">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000">
                  <a:latin typeface="微软雅黑" panose="020B0503020204020204" pitchFamily="34" charset="-122"/>
                  <a:ea typeface="微软雅黑" panose="020B0503020204020204" pitchFamily="34" charset="-122"/>
                  <a:sym typeface="+mn-ea"/>
                </a:rPr>
                <a:t>《考试技巧与备考建议》：掌握高效学习策略，提升应试能力，助你轻松应对考试挑战。</a:t>
              </a:r>
            </a:p>
          </p:txBody>
        </p:sp>
        <p:sp>
          <p:nvSpPr>
            <p:cNvPr id="65" name="Text15">
              <a:extLst>
                <a:ext uri="{FF2B5EF4-FFF2-40B4-BE49-F238E27FC236}">
                  <a16:creationId xmlns:a16="http://schemas.microsoft.com/office/drawing/2014/main" id="{F02ED8F8-E946-9482-165B-D132EF14F186}"/>
                </a:ext>
              </a:extLst>
            </p:cNvPr>
            <p:cNvSpPr txBox="1"/>
            <p:nvPr/>
          </p:nvSpPr>
          <p:spPr>
            <a:xfrm>
              <a:off x="674740" y="765514"/>
              <a:ext cx="663575" cy="1200149"/>
            </a:xfrm>
            <a:prstGeom prst="rect">
              <a:avLst/>
            </a:prstGeom>
            <a:noFill/>
          </p:spPr>
          <p:txBody>
            <a:bodyPr vert="eaVert"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altLang="zh-CN" sz="2400">
                  <a:solidFill>
                    <a:schemeClr val="tx2"/>
                  </a:solidFill>
                  <a:latin typeface="微软雅黑" panose="020B0503020204020204" charset="-122"/>
                  <a:ea typeface="微软雅黑" panose="020B0503020204020204" charset="-122"/>
                </a:rPr>
                <a:t>FOUR</a:t>
              </a:r>
            </a:p>
          </p:txBody>
        </p:sp>
      </p:grpSp>
    </p:spTree>
    <p:extLst>
      <p:ext uri="{BB962C8B-B14F-4D97-AF65-F5344CB8AC3E}">
        <p14:creationId xmlns:p14="http://schemas.microsoft.com/office/powerpoint/2010/main" val="2317737970"/>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name="multContent">
    <p:spTree>
      <p:nvGrpSpPr>
        <p:cNvPr id="1" name=""/>
        <p:cNvGrpSpPr/>
        <p:nvPr/>
      </p:nvGrpSpPr>
      <p:grpSpPr>
        <a:xfrm>
          <a:off x="0" y="0"/>
          <a:ext cx="0" cy="0"/>
          <a:chOff x="0" y="0"/>
          <a:chExt cx="0" cy="0"/>
        </a:xfrm>
      </p:grpSpPr>
      <p:sp>
        <p:nvSpPr>
          <p:cNvPr id="23" name="Freeform 5">
            <a:extLst>
              <a:ext uri="{FF2B5EF4-FFF2-40B4-BE49-F238E27FC236}">
                <a16:creationId xmlns:a16="http://schemas.microsoft.com/office/drawing/2014/main" id="{BE00E9D1-901D-8553-2B2F-8679368A1D13}"/>
              </a:ext>
            </a:extLst>
          </p:cNvPr>
          <p:cNvSpPr/>
          <p:nvPr/>
        </p:nvSpPr>
        <p:spPr bwMode="auto">
          <a:xfrm rot="2700000">
            <a:off x="4317407" y="2236109"/>
            <a:ext cx="687096" cy="1825392"/>
          </a:xfrm>
          <a:custGeom>
            <a:avLst/>
            <a:gdLst>
              <a:gd name="T0" fmla="*/ 367 w 367"/>
              <a:gd name="T1" fmla="*/ 975 h 975"/>
              <a:gd name="T2" fmla="*/ 367 w 367"/>
              <a:gd name="T3" fmla="*/ 0 h 975"/>
              <a:gd name="T4" fmla="*/ 0 w 367"/>
              <a:gd name="T5" fmla="*/ 0 h 975"/>
              <a:gd name="T6" fmla="*/ 0 w 367"/>
              <a:gd name="T7" fmla="*/ 609 h 975"/>
              <a:gd name="T8" fmla="*/ 367 w 367"/>
              <a:gd name="T9" fmla="*/ 975 h 975"/>
            </a:gdLst>
            <a:ahLst/>
            <a:cxnLst>
              <a:cxn ang="0">
                <a:pos x="T0" y="T1"/>
              </a:cxn>
              <a:cxn ang="0">
                <a:pos x="T2" y="T3"/>
              </a:cxn>
              <a:cxn ang="0">
                <a:pos x="T4" y="T5"/>
              </a:cxn>
              <a:cxn ang="0">
                <a:pos x="T6" y="T7"/>
              </a:cxn>
              <a:cxn ang="0">
                <a:pos x="T8" y="T9"/>
              </a:cxn>
            </a:cxnLst>
            <a:rect l="0" t="0" r="r" b="b"/>
            <a:pathLst>
              <a:path w="367" h="975">
                <a:moveTo>
                  <a:pt x="367" y="975"/>
                </a:moveTo>
                <a:lnTo>
                  <a:pt x="367" y="0"/>
                </a:lnTo>
                <a:lnTo>
                  <a:pt x="0" y="0"/>
                </a:lnTo>
                <a:lnTo>
                  <a:pt x="0" y="609"/>
                </a:lnTo>
                <a:lnTo>
                  <a:pt x="367" y="975"/>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4" name="Freeform 6">
            <a:extLst>
              <a:ext uri="{FF2B5EF4-FFF2-40B4-BE49-F238E27FC236}">
                <a16:creationId xmlns:a16="http://schemas.microsoft.com/office/drawing/2014/main" id="{EEA82FEB-D2FA-27F2-35FF-D0481930A53A}"/>
              </a:ext>
            </a:extLst>
          </p:cNvPr>
          <p:cNvSpPr/>
          <p:nvPr/>
        </p:nvSpPr>
        <p:spPr bwMode="auto">
          <a:xfrm rot="2700000">
            <a:off x="5587351" y="1772546"/>
            <a:ext cx="1823520" cy="683352"/>
          </a:xfrm>
          <a:custGeom>
            <a:avLst/>
            <a:gdLst>
              <a:gd name="T0" fmla="*/ 0 w 974"/>
              <a:gd name="T1" fmla="*/ 365 h 365"/>
              <a:gd name="T2" fmla="*/ 974 w 974"/>
              <a:gd name="T3" fmla="*/ 365 h 365"/>
              <a:gd name="T4" fmla="*/ 974 w 974"/>
              <a:gd name="T5" fmla="*/ 0 h 365"/>
              <a:gd name="T6" fmla="*/ 365 w 974"/>
              <a:gd name="T7" fmla="*/ 0 h 365"/>
              <a:gd name="T8" fmla="*/ 0 w 974"/>
              <a:gd name="T9" fmla="*/ 365 h 365"/>
            </a:gdLst>
            <a:ahLst/>
            <a:cxnLst>
              <a:cxn ang="0">
                <a:pos x="T0" y="T1"/>
              </a:cxn>
              <a:cxn ang="0">
                <a:pos x="T2" y="T3"/>
              </a:cxn>
              <a:cxn ang="0">
                <a:pos x="T4" y="T5"/>
              </a:cxn>
              <a:cxn ang="0">
                <a:pos x="T6" y="T7"/>
              </a:cxn>
              <a:cxn ang="0">
                <a:pos x="T8" y="T9"/>
              </a:cxn>
            </a:cxnLst>
            <a:rect l="0" t="0" r="r" b="b"/>
            <a:pathLst>
              <a:path w="974" h="365">
                <a:moveTo>
                  <a:pt x="0" y="365"/>
                </a:moveTo>
                <a:lnTo>
                  <a:pt x="974" y="365"/>
                </a:lnTo>
                <a:lnTo>
                  <a:pt x="974" y="0"/>
                </a:lnTo>
                <a:lnTo>
                  <a:pt x="365" y="0"/>
                </a:lnTo>
                <a:lnTo>
                  <a:pt x="0" y="365"/>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5" name="Freeform 7">
            <a:extLst>
              <a:ext uri="{FF2B5EF4-FFF2-40B4-BE49-F238E27FC236}">
                <a16:creationId xmlns:a16="http://schemas.microsoft.com/office/drawing/2014/main" id="{09C30FD3-3955-31F0-2BEC-A33C0BF42671}"/>
              </a:ext>
            </a:extLst>
          </p:cNvPr>
          <p:cNvSpPr/>
          <p:nvPr/>
        </p:nvSpPr>
        <p:spPr bwMode="auto">
          <a:xfrm rot="2700000">
            <a:off x="4956722" y="1147627"/>
            <a:ext cx="1207567" cy="2197959"/>
          </a:xfrm>
          <a:custGeom>
            <a:avLst/>
            <a:gdLst>
              <a:gd name="T0" fmla="*/ 505 w 645"/>
              <a:gd name="T1" fmla="*/ 0 h 1174"/>
              <a:gd name="T2" fmla="*/ 140 w 645"/>
              <a:gd name="T3" fmla="*/ 365 h 1174"/>
              <a:gd name="T4" fmla="*/ 140 w 645"/>
              <a:gd name="T5" fmla="*/ 780 h 1174"/>
              <a:gd name="T6" fmla="*/ 0 w 645"/>
              <a:gd name="T7" fmla="*/ 780 h 1174"/>
              <a:gd name="T8" fmla="*/ 322 w 645"/>
              <a:gd name="T9" fmla="*/ 1174 h 1174"/>
              <a:gd name="T10" fmla="*/ 645 w 645"/>
              <a:gd name="T11" fmla="*/ 780 h 1174"/>
              <a:gd name="T12" fmla="*/ 505 w 645"/>
              <a:gd name="T13" fmla="*/ 780 h 1174"/>
              <a:gd name="T14" fmla="*/ 505 w 645"/>
              <a:gd name="T15" fmla="*/ 0 h 1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1174">
                <a:moveTo>
                  <a:pt x="505" y="0"/>
                </a:moveTo>
                <a:lnTo>
                  <a:pt x="140" y="365"/>
                </a:lnTo>
                <a:lnTo>
                  <a:pt x="140" y="780"/>
                </a:lnTo>
                <a:lnTo>
                  <a:pt x="0" y="780"/>
                </a:lnTo>
                <a:lnTo>
                  <a:pt x="322" y="1174"/>
                </a:lnTo>
                <a:lnTo>
                  <a:pt x="645" y="780"/>
                </a:lnTo>
                <a:lnTo>
                  <a:pt x="505" y="780"/>
                </a:lnTo>
                <a:lnTo>
                  <a:pt x="505" y="0"/>
                </a:lnTo>
                <a:close/>
              </a:path>
            </a:pathLst>
          </a:custGeom>
          <a:solidFill>
            <a:schemeClr val="tx1"/>
          </a:solidFill>
          <a:ln>
            <a:noFill/>
          </a:ln>
        </p:spPr>
        <p:txBody>
          <a:bodyPr vert="horz" wrap="square" lIns="91440" tIns="45720" rIns="91440" bIns="274320" numCol="1" anchor="b"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6" name="Freeform 8">
            <a:extLst>
              <a:ext uri="{FF2B5EF4-FFF2-40B4-BE49-F238E27FC236}">
                <a16:creationId xmlns:a16="http://schemas.microsoft.com/office/drawing/2014/main" id="{752EEC2A-03DC-68BA-8C11-DBE893081F55}"/>
              </a:ext>
            </a:extLst>
          </p:cNvPr>
          <p:cNvSpPr/>
          <p:nvPr/>
        </p:nvSpPr>
        <p:spPr bwMode="auto">
          <a:xfrm rot="2700000">
            <a:off x="7189370" y="3041006"/>
            <a:ext cx="683352" cy="1825392"/>
          </a:xfrm>
          <a:custGeom>
            <a:avLst/>
            <a:gdLst>
              <a:gd name="T0" fmla="*/ 0 w 365"/>
              <a:gd name="T1" fmla="*/ 0 h 975"/>
              <a:gd name="T2" fmla="*/ 0 w 365"/>
              <a:gd name="T3" fmla="*/ 975 h 975"/>
              <a:gd name="T4" fmla="*/ 365 w 365"/>
              <a:gd name="T5" fmla="*/ 975 h 975"/>
              <a:gd name="T6" fmla="*/ 365 w 365"/>
              <a:gd name="T7" fmla="*/ 365 h 975"/>
              <a:gd name="T8" fmla="*/ 0 w 365"/>
              <a:gd name="T9" fmla="*/ 0 h 975"/>
            </a:gdLst>
            <a:ahLst/>
            <a:cxnLst>
              <a:cxn ang="0">
                <a:pos x="T0" y="T1"/>
              </a:cxn>
              <a:cxn ang="0">
                <a:pos x="T2" y="T3"/>
              </a:cxn>
              <a:cxn ang="0">
                <a:pos x="T4" y="T5"/>
              </a:cxn>
              <a:cxn ang="0">
                <a:pos x="T6" y="T7"/>
              </a:cxn>
              <a:cxn ang="0">
                <a:pos x="T8" y="T9"/>
              </a:cxn>
            </a:cxnLst>
            <a:rect l="0" t="0" r="r" b="b"/>
            <a:pathLst>
              <a:path w="365" h="975">
                <a:moveTo>
                  <a:pt x="0" y="0"/>
                </a:moveTo>
                <a:lnTo>
                  <a:pt x="0" y="975"/>
                </a:lnTo>
                <a:lnTo>
                  <a:pt x="365" y="975"/>
                </a:lnTo>
                <a:lnTo>
                  <a:pt x="365" y="365"/>
                </a:lnTo>
                <a:lnTo>
                  <a:pt x="0" y="0"/>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7" name="Freeform 9">
            <a:extLst>
              <a:ext uri="{FF2B5EF4-FFF2-40B4-BE49-F238E27FC236}">
                <a16:creationId xmlns:a16="http://schemas.microsoft.com/office/drawing/2014/main" id="{E2A33B43-3762-E72C-4DFD-D4FB39E88721}"/>
              </a:ext>
            </a:extLst>
          </p:cNvPr>
          <p:cNvSpPr/>
          <p:nvPr/>
        </p:nvSpPr>
        <p:spPr bwMode="auto">
          <a:xfrm rot="2700000">
            <a:off x="6305138" y="2412637"/>
            <a:ext cx="2192342" cy="1207567"/>
          </a:xfrm>
          <a:custGeom>
            <a:avLst/>
            <a:gdLst>
              <a:gd name="T0" fmla="*/ 1171 w 1171"/>
              <a:gd name="T1" fmla="*/ 505 h 645"/>
              <a:gd name="T2" fmla="*/ 806 w 1171"/>
              <a:gd name="T3" fmla="*/ 140 h 645"/>
              <a:gd name="T4" fmla="*/ 391 w 1171"/>
              <a:gd name="T5" fmla="*/ 140 h 645"/>
              <a:gd name="T6" fmla="*/ 391 w 1171"/>
              <a:gd name="T7" fmla="*/ 0 h 645"/>
              <a:gd name="T8" fmla="*/ 0 w 1171"/>
              <a:gd name="T9" fmla="*/ 323 h 645"/>
              <a:gd name="T10" fmla="*/ 391 w 1171"/>
              <a:gd name="T11" fmla="*/ 645 h 645"/>
              <a:gd name="T12" fmla="*/ 391 w 1171"/>
              <a:gd name="T13" fmla="*/ 505 h 645"/>
              <a:gd name="T14" fmla="*/ 1171 w 1171"/>
              <a:gd name="T15" fmla="*/ 505 h 6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1" h="645">
                <a:moveTo>
                  <a:pt x="1171" y="505"/>
                </a:moveTo>
                <a:lnTo>
                  <a:pt x="806" y="140"/>
                </a:lnTo>
                <a:lnTo>
                  <a:pt x="391" y="140"/>
                </a:lnTo>
                <a:lnTo>
                  <a:pt x="391" y="0"/>
                </a:lnTo>
                <a:lnTo>
                  <a:pt x="0" y="323"/>
                </a:lnTo>
                <a:lnTo>
                  <a:pt x="391" y="645"/>
                </a:lnTo>
                <a:lnTo>
                  <a:pt x="391" y="505"/>
                </a:lnTo>
                <a:lnTo>
                  <a:pt x="1171" y="505"/>
                </a:lnTo>
                <a:close/>
              </a:path>
            </a:pathLst>
          </a:custGeom>
          <a:solidFill>
            <a:schemeClr val="accent1"/>
          </a:solidFill>
          <a:ln>
            <a:noFill/>
          </a:ln>
        </p:spPr>
        <p:txBody>
          <a:bodyPr vert="horz" wrap="square" lIns="365760" tIns="45720" rIns="91440" bIns="45720" numCol="1"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8" name="Freeform 10">
            <a:extLst>
              <a:ext uri="{FF2B5EF4-FFF2-40B4-BE49-F238E27FC236}">
                <a16:creationId xmlns:a16="http://schemas.microsoft.com/office/drawing/2014/main" id="{14E1F767-F43A-2F14-A55E-BA5DBF3445A0}"/>
              </a:ext>
            </a:extLst>
          </p:cNvPr>
          <p:cNvSpPr/>
          <p:nvPr/>
        </p:nvSpPr>
        <p:spPr bwMode="auto">
          <a:xfrm rot="2700000">
            <a:off x="4780468" y="4643687"/>
            <a:ext cx="1823520" cy="685224"/>
          </a:xfrm>
          <a:custGeom>
            <a:avLst/>
            <a:gdLst>
              <a:gd name="T0" fmla="*/ 974 w 974"/>
              <a:gd name="T1" fmla="*/ 0 h 366"/>
              <a:gd name="T2" fmla="*/ 0 w 974"/>
              <a:gd name="T3" fmla="*/ 0 h 366"/>
              <a:gd name="T4" fmla="*/ 0 w 974"/>
              <a:gd name="T5" fmla="*/ 366 h 366"/>
              <a:gd name="T6" fmla="*/ 609 w 974"/>
              <a:gd name="T7" fmla="*/ 366 h 366"/>
              <a:gd name="T8" fmla="*/ 974 w 974"/>
              <a:gd name="T9" fmla="*/ 0 h 366"/>
            </a:gdLst>
            <a:ahLst/>
            <a:cxnLst>
              <a:cxn ang="0">
                <a:pos x="T0" y="T1"/>
              </a:cxn>
              <a:cxn ang="0">
                <a:pos x="T2" y="T3"/>
              </a:cxn>
              <a:cxn ang="0">
                <a:pos x="T4" y="T5"/>
              </a:cxn>
              <a:cxn ang="0">
                <a:pos x="T6" y="T7"/>
              </a:cxn>
              <a:cxn ang="0">
                <a:pos x="T8" y="T9"/>
              </a:cxn>
            </a:cxnLst>
            <a:rect l="0" t="0" r="r" b="b"/>
            <a:pathLst>
              <a:path w="974" h="366">
                <a:moveTo>
                  <a:pt x="974" y="0"/>
                </a:moveTo>
                <a:lnTo>
                  <a:pt x="0" y="0"/>
                </a:lnTo>
                <a:lnTo>
                  <a:pt x="0" y="366"/>
                </a:lnTo>
                <a:lnTo>
                  <a:pt x="609" y="366"/>
                </a:lnTo>
                <a:lnTo>
                  <a:pt x="974" y="0"/>
                </a:lnTo>
                <a:close/>
              </a:path>
            </a:pathLst>
          </a:custGeom>
          <a:solidFill>
            <a:srgbClr val="3E3E3E"/>
          </a:solidFill>
          <a:ln>
            <a:noFill/>
          </a:ln>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29" name="Freeform 11">
            <a:extLst>
              <a:ext uri="{FF2B5EF4-FFF2-40B4-BE49-F238E27FC236}">
                <a16:creationId xmlns:a16="http://schemas.microsoft.com/office/drawing/2014/main" id="{C88DB65D-6800-4E80-D3B9-E268DC1939C4}"/>
              </a:ext>
            </a:extLst>
          </p:cNvPr>
          <p:cNvSpPr/>
          <p:nvPr/>
        </p:nvSpPr>
        <p:spPr bwMode="auto">
          <a:xfrm rot="2700000">
            <a:off x="6026387" y="3755597"/>
            <a:ext cx="1207567" cy="2197959"/>
          </a:xfrm>
          <a:custGeom>
            <a:avLst/>
            <a:gdLst>
              <a:gd name="T0" fmla="*/ 140 w 645"/>
              <a:gd name="T1" fmla="*/ 1174 h 1174"/>
              <a:gd name="T2" fmla="*/ 505 w 645"/>
              <a:gd name="T3" fmla="*/ 808 h 1174"/>
              <a:gd name="T4" fmla="*/ 505 w 645"/>
              <a:gd name="T5" fmla="*/ 394 h 1174"/>
              <a:gd name="T6" fmla="*/ 645 w 645"/>
              <a:gd name="T7" fmla="*/ 394 h 1174"/>
              <a:gd name="T8" fmla="*/ 323 w 645"/>
              <a:gd name="T9" fmla="*/ 0 h 1174"/>
              <a:gd name="T10" fmla="*/ 0 w 645"/>
              <a:gd name="T11" fmla="*/ 394 h 1174"/>
              <a:gd name="T12" fmla="*/ 140 w 645"/>
              <a:gd name="T13" fmla="*/ 394 h 1174"/>
              <a:gd name="T14" fmla="*/ 140 w 645"/>
              <a:gd name="T15" fmla="*/ 1174 h 1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1174">
                <a:moveTo>
                  <a:pt x="140" y="1174"/>
                </a:moveTo>
                <a:lnTo>
                  <a:pt x="505" y="808"/>
                </a:lnTo>
                <a:lnTo>
                  <a:pt x="505" y="394"/>
                </a:lnTo>
                <a:lnTo>
                  <a:pt x="645" y="394"/>
                </a:lnTo>
                <a:lnTo>
                  <a:pt x="323" y="0"/>
                </a:lnTo>
                <a:lnTo>
                  <a:pt x="0" y="394"/>
                </a:lnTo>
                <a:lnTo>
                  <a:pt x="140" y="394"/>
                </a:lnTo>
                <a:lnTo>
                  <a:pt x="140" y="1174"/>
                </a:lnTo>
                <a:close/>
              </a:path>
            </a:pathLst>
          </a:custGeom>
          <a:solidFill>
            <a:schemeClr val="tx1"/>
          </a:solidFill>
          <a:ln>
            <a:noFill/>
          </a:ln>
        </p:spPr>
        <p:txBody>
          <a:bodyPr vert="horz" wrap="square" lIns="91440" tIns="2743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30" name="Freeform 12">
            <a:extLst>
              <a:ext uri="{FF2B5EF4-FFF2-40B4-BE49-F238E27FC236}">
                <a16:creationId xmlns:a16="http://schemas.microsoft.com/office/drawing/2014/main" id="{A538CA5D-3F45-8302-C2FD-441C43E3D11B}"/>
              </a:ext>
            </a:extLst>
          </p:cNvPr>
          <p:cNvSpPr/>
          <p:nvPr/>
        </p:nvSpPr>
        <p:spPr bwMode="auto">
          <a:xfrm rot="2700000">
            <a:off x="3693309" y="3482577"/>
            <a:ext cx="2196087" cy="1205695"/>
          </a:xfrm>
          <a:custGeom>
            <a:avLst/>
            <a:gdLst>
              <a:gd name="T0" fmla="*/ 0 w 1173"/>
              <a:gd name="T1" fmla="*/ 139 h 644"/>
              <a:gd name="T2" fmla="*/ 367 w 1173"/>
              <a:gd name="T3" fmla="*/ 505 h 644"/>
              <a:gd name="T4" fmla="*/ 780 w 1173"/>
              <a:gd name="T5" fmla="*/ 505 h 644"/>
              <a:gd name="T6" fmla="*/ 780 w 1173"/>
              <a:gd name="T7" fmla="*/ 644 h 644"/>
              <a:gd name="T8" fmla="*/ 1173 w 1173"/>
              <a:gd name="T9" fmla="*/ 322 h 644"/>
              <a:gd name="T10" fmla="*/ 780 w 1173"/>
              <a:gd name="T11" fmla="*/ 0 h 644"/>
              <a:gd name="T12" fmla="*/ 780 w 1173"/>
              <a:gd name="T13" fmla="*/ 139 h 644"/>
              <a:gd name="T14" fmla="*/ 0 w 1173"/>
              <a:gd name="T15" fmla="*/ 139 h 6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3" h="644">
                <a:moveTo>
                  <a:pt x="0" y="139"/>
                </a:moveTo>
                <a:lnTo>
                  <a:pt x="367" y="505"/>
                </a:lnTo>
                <a:lnTo>
                  <a:pt x="780" y="505"/>
                </a:lnTo>
                <a:lnTo>
                  <a:pt x="780" y="644"/>
                </a:lnTo>
                <a:lnTo>
                  <a:pt x="1173" y="322"/>
                </a:lnTo>
                <a:lnTo>
                  <a:pt x="780" y="0"/>
                </a:lnTo>
                <a:lnTo>
                  <a:pt x="780" y="139"/>
                </a:lnTo>
                <a:lnTo>
                  <a:pt x="0" y="139"/>
                </a:lnTo>
                <a:close/>
              </a:path>
            </a:pathLst>
          </a:custGeom>
          <a:solidFill>
            <a:schemeClr val="accent1"/>
          </a:solidFill>
          <a:ln>
            <a:noFill/>
          </a:ln>
        </p:spPr>
        <p:txBody>
          <a:bodyPr vert="horz" wrap="square" lIns="91440" tIns="45720" rIns="365760" bIns="45720" numCol="1" anchor="ctr"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endParaRPr lang="en-US" sz="2800">
              <a:solidFill>
                <a:srgbClr val="FFFFFF"/>
              </a:solidFill>
              <a:latin typeface="HarmonyOS Sans SC Light" panose="00000400000000000000" pitchFamily="2" charset="-122"/>
              <a:ea typeface="阿里巴巴普惠体 2.0 55 Regular" panose="00020600040101010101" pitchFamily="18" charset="-122"/>
              <a:cs typeface="阿里巴巴普惠体 2.0 55 Regular" panose="00020600040101010101" pitchFamily="18" charset="-122"/>
              <a:sym typeface="HarmonyOS Sans SC Light" panose="00000400000000000000" pitchFamily="2" charset="-122"/>
            </a:endParaRPr>
          </a:p>
        </p:txBody>
      </p:sp>
      <p:sp>
        <p:nvSpPr>
          <p:cNvPr id="43" name="Text1">
            <a:extLst>
              <a:ext uri="{FF2B5EF4-FFF2-40B4-BE49-F238E27FC236}">
                <a16:creationId xmlns:a16="http://schemas.microsoft.com/office/drawing/2014/main" id="{5474408C-2D8D-A43B-1153-377E336C0C0C}"/>
              </a:ext>
            </a:extLst>
          </p:cNvPr>
          <p:cNvSpPr txBox="1"/>
          <p:nvPr>
            <p:custDataLst>
              <p:tags r:id="rId1"/>
            </p:custDataLst>
          </p:nvPr>
        </p:nvSpPr>
        <p:spPr>
          <a:xfrm>
            <a:off x="669400" y="349934"/>
            <a:ext cx="8076381" cy="584775"/>
          </a:xfrm>
          <a:prstGeom prst="rect">
            <a:avLst/>
          </a:prstGeom>
          <a:noFill/>
        </p:spPr>
        <p:txBody>
          <a:bodyPr wrap="square" rtlCol="0" anchor="ctr" anchorCtr="0">
            <a:normAutofit fontScale="9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rtl="0" eaLnBrk="1" fontAlgn="auto" latinLnBrk="0" hangingPunct="1">
              <a:lnSpc>
                <a:spcPct val="120000"/>
              </a:lnSpc>
              <a:spcBef>
                <a:spcPct val="0"/>
              </a:spcBef>
              <a:spcAft>
                <a:spcPct val="0"/>
              </a:spcAft>
              <a:buClrTx/>
              <a:buSzTx/>
              <a:buFontTx/>
              <a:buNone/>
              <a:defRPr/>
            </a:pPr>
            <a:r>
              <a:rPr lang="en-US" altLang="zh-CN" sz="3200" b="1" spc="300" noProof="0" dirty="0" err="1">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rPr>
              <a:t>E类人才技术</a:t>
            </a:r>
            <a:r>
              <a:rPr lang="zh-CN" altLang="en-US" sz="3200" b="1" spc="300" noProof="0" dirty="0">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rPr>
              <a:t>政策</a:t>
            </a:r>
            <a:endParaRPr lang="en-US" altLang="zh-CN" sz="3200" b="1" spc="300" noProof="0" dirty="0">
              <a:ln>
                <a:noFill/>
              </a:ln>
              <a:solidFill>
                <a:schemeClr val="accent1"/>
              </a:solidFill>
              <a:effectLst/>
              <a:uLnTx/>
              <a:uFillTx/>
              <a:latin typeface="微软雅黑" panose="020B0503020204020204" pitchFamily="34" charset="-122"/>
              <a:ea typeface="微软雅黑" panose="020B0503020204020204" pitchFamily="34" charset="-122"/>
              <a:cs typeface="微软雅黑" panose="020B0503020204020204" charset="-122"/>
              <a:sym typeface="+mn-ea"/>
            </a:endParaRPr>
          </a:p>
        </p:txBody>
      </p:sp>
      <p:sp>
        <p:nvSpPr>
          <p:cNvPr id="44" name="Text2">
            <a:extLst>
              <a:ext uri="{FF2B5EF4-FFF2-40B4-BE49-F238E27FC236}">
                <a16:creationId xmlns:a16="http://schemas.microsoft.com/office/drawing/2014/main" id="{4859B67D-26AB-8B29-3F99-8295E0DCD0DE}"/>
              </a:ext>
            </a:extLst>
          </p:cNvPr>
          <p:cNvSpPr txBox="1"/>
          <p:nvPr>
            <p:custDataLst>
              <p:tags r:id="rId2"/>
            </p:custDataLst>
          </p:nvPr>
        </p:nvSpPr>
        <p:spPr>
          <a:xfrm>
            <a:off x="669400" y="919806"/>
            <a:ext cx="8076381" cy="341906"/>
          </a:xfrm>
          <a:prstGeom prst="rect">
            <a:avLst/>
          </a:prstGeom>
          <a:noFill/>
        </p:spPr>
        <p:txBody>
          <a:bodyPr wrap="square" rtlCol="0" anchor="ctr"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0"/>
              </a:spcBef>
              <a:spcAft>
                <a:spcPct val="0"/>
              </a:spcAft>
              <a:buClrTx/>
              <a:buSzTx/>
              <a:buFontTx/>
              <a:buNone/>
              <a:defRPr/>
            </a:pPr>
            <a:r>
              <a:rPr kumimoji="0" lang="en-US" altLang="zh-CN" sz="1400" b="0" i="0" u="none" strike="noStrike" kern="1200" cap="none" spc="0" normalizeH="0" baseline="0" noProof="0">
                <a:ln>
                  <a:noFill/>
                </a:ln>
                <a:solidFill>
                  <a:schemeClr val="accent1">
                    <a:alpha val="70000"/>
                  </a:schemeClr>
                </a:solidFill>
                <a:effectLst/>
                <a:uLnTx/>
                <a:uFillTx/>
                <a:latin typeface="Arial"/>
                <a:ea typeface="微软雅黑" panose="020B0503020204020204" charset="-122"/>
                <a:cs typeface="+mn-cs"/>
              </a:rPr>
              <a:t>E-class Talent Technology Sharing</a:t>
            </a:r>
          </a:p>
        </p:txBody>
      </p:sp>
      <p:sp>
        <p:nvSpPr>
          <p:cNvPr id="45" name="Text3">
            <a:extLst>
              <a:ext uri="{FF2B5EF4-FFF2-40B4-BE49-F238E27FC236}">
                <a16:creationId xmlns:a16="http://schemas.microsoft.com/office/drawing/2014/main" id="{FC35E326-7D5F-3BA6-9EC9-A17F736F0F58}"/>
              </a:ext>
            </a:extLst>
          </p:cNvPr>
          <p:cNvSpPr txBox="1"/>
          <p:nvPr/>
        </p:nvSpPr>
        <p:spPr>
          <a:xfrm>
            <a:off x="1587566" y="4308465"/>
            <a:ext cx="2617545" cy="369332"/>
          </a:xfrm>
          <a:prstGeom prst="rect">
            <a:avLst/>
          </a:prstGeom>
          <a:noFill/>
        </p:spPr>
        <p:txBody>
          <a:bodyPr wrap="square" rtlCol="0">
            <a:normAutofit fontScale="850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b="1">
                <a:solidFill>
                  <a:schemeClr val="accent1"/>
                </a:solidFill>
                <a:latin typeface="微软雅黑" panose="020B0503020204020204" pitchFamily="34" charset="-122"/>
                <a:ea typeface="微软雅黑" panose="020B0503020204020204" pitchFamily="34" charset="-122"/>
              </a:rPr>
              <a:t>E类人才技术挑战与解决方案</a:t>
            </a:r>
          </a:p>
        </p:txBody>
      </p:sp>
      <p:sp>
        <p:nvSpPr>
          <p:cNvPr id="46" name="Text4">
            <a:extLst>
              <a:ext uri="{FF2B5EF4-FFF2-40B4-BE49-F238E27FC236}">
                <a16:creationId xmlns:a16="http://schemas.microsoft.com/office/drawing/2014/main" id="{2E5D024F-0F9D-D672-A76B-C09CFAE513B7}"/>
              </a:ext>
            </a:extLst>
          </p:cNvPr>
          <p:cNvSpPr txBox="1"/>
          <p:nvPr/>
        </p:nvSpPr>
        <p:spPr>
          <a:xfrm>
            <a:off x="1587566" y="1635218"/>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zh-CN" altLang="en-US" b="1">
                <a:solidFill>
                  <a:schemeClr val="accent1"/>
                </a:solidFill>
                <a:latin typeface="微软雅黑" panose="020B0503020204020204" pitchFamily="34" charset="-122"/>
                <a:ea typeface="微软雅黑" panose="020B0503020204020204" pitchFamily="34" charset="-122"/>
              </a:rPr>
              <a:t>杭州E类人才技术分享</a:t>
            </a:r>
          </a:p>
        </p:txBody>
      </p:sp>
      <p:sp>
        <p:nvSpPr>
          <p:cNvPr id="47" name="Text5">
            <a:extLst>
              <a:ext uri="{FF2B5EF4-FFF2-40B4-BE49-F238E27FC236}">
                <a16:creationId xmlns:a16="http://schemas.microsoft.com/office/drawing/2014/main" id="{0831B7DD-DED9-8043-B481-BBB70ED78BC6}"/>
              </a:ext>
            </a:extLst>
          </p:cNvPr>
          <p:cNvSpPr txBox="1"/>
          <p:nvPr/>
        </p:nvSpPr>
        <p:spPr>
          <a:xfrm>
            <a:off x="7995139" y="4308465"/>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a:solidFill>
                  <a:schemeClr val="accent1"/>
                </a:solidFill>
                <a:latin typeface="微软雅黑" panose="020B0503020204020204" pitchFamily="34" charset="-122"/>
                <a:ea typeface="微软雅黑" panose="020B0503020204020204" pitchFamily="34" charset="-122"/>
              </a:rPr>
              <a:t>E类人才技术趋势</a:t>
            </a:r>
          </a:p>
        </p:txBody>
      </p:sp>
      <p:sp>
        <p:nvSpPr>
          <p:cNvPr id="48" name="Text6">
            <a:extLst>
              <a:ext uri="{FF2B5EF4-FFF2-40B4-BE49-F238E27FC236}">
                <a16:creationId xmlns:a16="http://schemas.microsoft.com/office/drawing/2014/main" id="{183603EE-7E63-54EA-3FBA-3A4E5B70A30B}"/>
              </a:ext>
            </a:extLst>
          </p:cNvPr>
          <p:cNvSpPr txBox="1"/>
          <p:nvPr/>
        </p:nvSpPr>
        <p:spPr>
          <a:xfrm>
            <a:off x="7995139" y="1635218"/>
            <a:ext cx="2617545" cy="369332"/>
          </a:xfrm>
          <a:prstGeom prst="rect">
            <a:avLst/>
          </a:prstGeom>
          <a:noFill/>
        </p:spPr>
        <p:txBody>
          <a:bodyPr wrap="square"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a:solidFill>
                  <a:schemeClr val="accent1"/>
                </a:solidFill>
                <a:latin typeface="微软雅黑" panose="020B0503020204020204" pitchFamily="34" charset="-122"/>
                <a:ea typeface="微软雅黑" panose="020B0503020204020204" pitchFamily="34" charset="-122"/>
              </a:rPr>
              <a:t>E类人才技术应用</a:t>
            </a:r>
          </a:p>
        </p:txBody>
      </p:sp>
      <p:sp>
        <p:nvSpPr>
          <p:cNvPr id="49" name="Text7">
            <a:extLst>
              <a:ext uri="{FF2B5EF4-FFF2-40B4-BE49-F238E27FC236}">
                <a16:creationId xmlns:a16="http://schemas.microsoft.com/office/drawing/2014/main" id="{7AEE40E9-390E-84BB-A3FA-F72CB9BBB480}"/>
              </a:ext>
            </a:extLst>
          </p:cNvPr>
          <p:cNvSpPr txBox="1"/>
          <p:nvPr/>
        </p:nvSpPr>
        <p:spPr>
          <a:xfrm>
            <a:off x="717416" y="4710404"/>
            <a:ext cx="3487695" cy="1391841"/>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探讨杭州E类人才在软件系统架构设计中面临的技术挑战，以及他们如何解决这些问题。我们将通过实例分析，展示这些技术挑战的实际情况，以及杭州E类人才的解决方案，帮助考生了解并应对可能出现的问题。</a:t>
            </a:r>
          </a:p>
        </p:txBody>
      </p:sp>
      <p:sp>
        <p:nvSpPr>
          <p:cNvPr id="50" name="Text8">
            <a:extLst>
              <a:ext uri="{FF2B5EF4-FFF2-40B4-BE49-F238E27FC236}">
                <a16:creationId xmlns:a16="http://schemas.microsoft.com/office/drawing/2014/main" id="{690DE2C5-8770-847A-6E7E-0D8E6AEAD2EA}"/>
              </a:ext>
            </a:extLst>
          </p:cNvPr>
          <p:cNvSpPr txBox="1"/>
          <p:nvPr/>
        </p:nvSpPr>
        <p:spPr>
          <a:xfrm>
            <a:off x="717416" y="2037158"/>
            <a:ext cx="3487695" cy="1391842"/>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lnSpc>
                <a:spcPct val="130000"/>
              </a:lnSpc>
              <a:spcBef>
                <a:spcPts val="300"/>
              </a:spcBef>
              <a:spcAft>
                <a:spcPts val="300"/>
              </a:spcAft>
            </a:pPr>
            <a:r>
              <a:rPr lang="en-US" altLang="zh-CN" sz="1200" dirty="0">
                <a:solidFill>
                  <a:schemeClr val="accent1"/>
                </a:solidFill>
                <a:latin typeface="微软雅黑" panose="020B0503020204020204" pitchFamily="34" charset="-122"/>
                <a:ea typeface="微软雅黑" panose="020B0503020204020204" pitchFamily="34" charset="-122"/>
              </a:rPr>
              <a:t>本部分将详细介绍杭州E类人才的技术特点和优势，包括其在软件系统架构设计领域的专业知识和实践经验。我们将通过案例分析，深入探讨这些技术如何在实际项目中发挥作用，以及它们对于提升系统架构设计师考试的成功率的重要性。</a:t>
            </a:r>
          </a:p>
        </p:txBody>
      </p:sp>
      <p:sp>
        <p:nvSpPr>
          <p:cNvPr id="51" name="Text9">
            <a:extLst>
              <a:ext uri="{FF2B5EF4-FFF2-40B4-BE49-F238E27FC236}">
                <a16:creationId xmlns:a16="http://schemas.microsoft.com/office/drawing/2014/main" id="{1DC401B1-4C96-FB7E-DC10-FFD769D526C6}"/>
              </a:ext>
            </a:extLst>
          </p:cNvPr>
          <p:cNvSpPr txBox="1"/>
          <p:nvPr/>
        </p:nvSpPr>
        <p:spPr>
          <a:xfrm>
            <a:off x="7995138" y="4710404"/>
            <a:ext cx="3663461" cy="1391841"/>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本部分将预测杭州E类人才在软件系统架构设计中的技术趋势，包括新兴技术的发展趋势和应用前景。我们将结合行业动态和专家观点，为考生提供前瞻性的信息，帮助他们把握行业发展趋势，提前做好准备。</a:t>
            </a:r>
          </a:p>
        </p:txBody>
      </p:sp>
      <p:sp>
        <p:nvSpPr>
          <p:cNvPr id="52" name="Text10">
            <a:extLst>
              <a:ext uri="{FF2B5EF4-FFF2-40B4-BE49-F238E27FC236}">
                <a16:creationId xmlns:a16="http://schemas.microsoft.com/office/drawing/2014/main" id="{374FDD92-D10B-D0CB-C24A-37C236DF85EE}"/>
              </a:ext>
            </a:extLst>
          </p:cNvPr>
          <p:cNvSpPr txBox="1"/>
          <p:nvPr/>
        </p:nvSpPr>
        <p:spPr>
          <a:xfrm>
            <a:off x="7995138" y="2037158"/>
            <a:ext cx="3663461" cy="1391842"/>
          </a:xfrm>
          <a:prstGeom prst="rect">
            <a:avLst/>
          </a:prstGeom>
          <a:noFill/>
        </p:spPr>
        <p:txBody>
          <a:bodyPr wrap="square" lIns="72000" tIns="36000" rIns="72000" bIns="3600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300"/>
              </a:spcBef>
              <a:spcAft>
                <a:spcPts val="300"/>
              </a:spcAft>
            </a:pPr>
            <a:r>
              <a:rPr lang="en-US" altLang="zh-CN" sz="1200">
                <a:solidFill>
                  <a:schemeClr val="accent1"/>
                </a:solidFill>
                <a:latin typeface="微软雅黑" panose="020B0503020204020204" pitchFamily="34" charset="-122"/>
                <a:ea typeface="微软雅黑" panose="020B0503020204020204" pitchFamily="34" charset="-122"/>
              </a:rPr>
              <a:t>本部分将重点介绍杭州E类人才在软件系统架构设计中的技术应用，包括但不限于云计算、大数据、人工智能等前沿技术。我们将详细解析这些技术在系统架构设计中的具体应用方式和效果，帮助考生更好地理解和掌握这些技术。</a:t>
            </a:r>
          </a:p>
        </p:txBody>
      </p:sp>
      <p:sp>
        <p:nvSpPr>
          <p:cNvPr id="54" name="Text11">
            <a:extLst>
              <a:ext uri="{FF2B5EF4-FFF2-40B4-BE49-F238E27FC236}">
                <a16:creationId xmlns:a16="http://schemas.microsoft.com/office/drawing/2014/main" id="{40881ED5-F9DE-55A9-A28B-ADF52A3EB685}"/>
              </a:ext>
            </a:extLst>
          </p:cNvPr>
          <p:cNvSpPr txBox="1"/>
          <p:nvPr/>
        </p:nvSpPr>
        <p:spPr>
          <a:xfrm rot="2700000">
            <a:off x="4873022" y="2492046"/>
            <a:ext cx="62326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01</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5" name="Text12">
            <a:extLst>
              <a:ext uri="{FF2B5EF4-FFF2-40B4-BE49-F238E27FC236}">
                <a16:creationId xmlns:a16="http://schemas.microsoft.com/office/drawing/2014/main" id="{C3237A25-19A2-5082-2D7F-0DFA11A5558B}"/>
              </a:ext>
            </a:extLst>
          </p:cNvPr>
          <p:cNvSpPr txBox="1"/>
          <p:nvPr/>
        </p:nvSpPr>
        <p:spPr>
          <a:xfrm rot="2700000">
            <a:off x="4877574" y="4206242"/>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02</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6" name="Text13">
            <a:extLst>
              <a:ext uri="{FF2B5EF4-FFF2-40B4-BE49-F238E27FC236}">
                <a16:creationId xmlns:a16="http://schemas.microsoft.com/office/drawing/2014/main" id="{C3783815-8C13-C784-AA4D-F4F0E39B5693}"/>
              </a:ext>
            </a:extLst>
          </p:cNvPr>
          <p:cNvSpPr txBox="1"/>
          <p:nvPr/>
        </p:nvSpPr>
        <p:spPr>
          <a:xfrm rot="2700000">
            <a:off x="6774555" y="4243789"/>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03</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
        <p:nvSpPr>
          <p:cNvPr id="57" name="Text14">
            <a:extLst>
              <a:ext uri="{FF2B5EF4-FFF2-40B4-BE49-F238E27FC236}">
                <a16:creationId xmlns:a16="http://schemas.microsoft.com/office/drawing/2014/main" id="{DE7AACBB-7187-F19D-725B-603561412B67}"/>
              </a:ext>
            </a:extLst>
          </p:cNvPr>
          <p:cNvSpPr txBox="1"/>
          <p:nvPr/>
        </p:nvSpPr>
        <p:spPr>
          <a:xfrm rot="18900000">
            <a:off x="6743659" y="2448869"/>
            <a:ext cx="498916" cy="40011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a:solidFill>
                  <a:schemeClr val="bg1"/>
                </a:solidFill>
                <a:latin typeface="思源黑体 CN Regular" panose="020B0500000000000000" pitchFamily="34" charset="-122"/>
                <a:ea typeface="思源黑体 CN Regular" panose="020B0500000000000000" pitchFamily="34" charset="-122"/>
              </a:rPr>
              <a:t>04</a:t>
            </a:r>
            <a:endParaRPr lang="zh-CN" altLang="en-US" sz="2000" b="1">
              <a:solidFill>
                <a:schemeClr val="bg1"/>
              </a:solidFill>
              <a:latin typeface="思源黑体 CN Regular" panose="020B0500000000000000" pitchFamily="34" charset="-122"/>
              <a:ea typeface="思源黑体 CN Regular" panose="020B0500000000000000" pitchFamily="34" charset="-122"/>
            </a:endParaRPr>
          </a:p>
        </p:txBody>
      </p:sp>
    </p:spTree>
    <p:extLst>
      <p:ext uri="{BB962C8B-B14F-4D97-AF65-F5344CB8AC3E}">
        <p14:creationId xmlns:p14="http://schemas.microsoft.com/office/powerpoint/2010/main" val="1676231218"/>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name="chapter_1">
    <p:bg>
      <p:bgPr>
        <a:solidFill>
          <a:schemeClr val="accent1"/>
        </a:solidFill>
        <a:effectLst/>
      </p:bgPr>
    </p:bg>
    <p:spTree>
      <p:nvGrpSpPr>
        <p:cNvPr id="1" name=""/>
        <p:cNvGrpSpPr/>
        <p:nvPr/>
      </p:nvGrpSpPr>
      <p:grpSpPr>
        <a:xfrm>
          <a:off x="0" y="0"/>
          <a:ext cx="0" cy="0"/>
          <a:chOff x="0" y="0"/>
          <a:chExt cx="0" cy="0"/>
        </a:xfrm>
      </p:grpSpPr>
      <p:sp>
        <p:nvSpPr>
          <p:cNvPr id="59" name="!!平滑2">
            <a:extLst>
              <a:ext uri="{FF2B5EF4-FFF2-40B4-BE49-F238E27FC236}">
                <a16:creationId xmlns:a16="http://schemas.microsoft.com/office/drawing/2014/main" id="{EFDB20EC-F75A-089C-52F7-15FB0453B62B}"/>
              </a:ext>
            </a:extLst>
          </p:cNvPr>
          <p:cNvSpPr/>
          <p:nvPr>
            <p:custDataLst>
              <p:tags r:id="rId1"/>
            </p:custDataLst>
          </p:nvPr>
        </p:nvSpPr>
        <p:spPr>
          <a:xfrm rot="10800000" flipH="1">
            <a:off x="10119823" y="-312252"/>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60000"/>
              <a:lumOff val="4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grpSp>
        <p:nvGrpSpPr>
          <p:cNvPr id="62" name="组合 61">
            <a:extLst>
              <a:ext uri="{FF2B5EF4-FFF2-40B4-BE49-F238E27FC236}">
                <a16:creationId xmlns:a16="http://schemas.microsoft.com/office/drawing/2014/main" id="{9B7BE882-8015-170B-D3F4-21995E0CFAE9}"/>
              </a:ext>
            </a:extLst>
          </p:cNvPr>
          <p:cNvGrpSpPr/>
          <p:nvPr/>
        </p:nvGrpSpPr>
        <p:grpSpPr>
          <a:xfrm>
            <a:off x="855792" y="1821140"/>
            <a:ext cx="660228" cy="666335"/>
            <a:chOff x="855792" y="1821140"/>
            <a:chExt cx="660228" cy="666335"/>
          </a:xfrm>
        </p:grpSpPr>
        <p:sp>
          <p:nvSpPr>
            <p:cNvPr id="60" name="任意多边形: 形状 59">
              <a:extLst>
                <a:ext uri="{FF2B5EF4-FFF2-40B4-BE49-F238E27FC236}">
                  <a16:creationId xmlns:a16="http://schemas.microsoft.com/office/drawing/2014/main" id="{2F558B96-82F2-8FDB-9262-CFFA5B234A55}"/>
                </a:ext>
              </a:extLst>
            </p:cNvPr>
            <p:cNvSpPr/>
            <p:nvPr/>
          </p:nvSpPr>
          <p:spPr>
            <a:xfrm>
              <a:off x="855792" y="1821140"/>
              <a:ext cx="660228" cy="587539"/>
            </a:xfrm>
            <a:custGeom>
              <a:avLst/>
              <a:gdLst>
                <a:gd name="connsiteX0" fmla="*/ 243359 w 660228"/>
                <a:gd name="connsiteY0" fmla="*/ 909 h 587539"/>
                <a:gd name="connsiteX1" fmla="*/ 302790 w 660228"/>
                <a:gd name="connsiteY1" fmla="*/ 13107 h 587539"/>
                <a:gd name="connsiteX2" fmla="*/ 377533 w 660228"/>
                <a:gd name="connsiteY2" fmla="*/ 138458 h 587539"/>
                <a:gd name="connsiteX3" fmla="*/ 380169 w 660228"/>
                <a:gd name="connsiteY3" fmla="*/ 181471 h 587539"/>
                <a:gd name="connsiteX4" fmla="*/ 402706 w 660228"/>
                <a:gd name="connsiteY4" fmla="*/ 154679 h 587539"/>
                <a:gd name="connsiteX5" fmla="*/ 523257 w 660228"/>
                <a:gd name="connsiteY5" fmla="*/ 68387 h 587539"/>
                <a:gd name="connsiteX6" fmla="*/ 565170 w 660228"/>
                <a:gd name="connsiteY6" fmla="*/ 68387 h 587539"/>
                <a:gd name="connsiteX7" fmla="*/ 583727 w 660228"/>
                <a:gd name="connsiteY7" fmla="*/ 118216 h 587539"/>
                <a:gd name="connsiteX8" fmla="*/ 516639 w 660228"/>
                <a:gd name="connsiteY8" fmla="*/ 240842 h 587539"/>
                <a:gd name="connsiteX9" fmla="*/ 431037 w 660228"/>
                <a:gd name="connsiteY9" fmla="*/ 304638 h 587539"/>
                <a:gd name="connsiteX10" fmla="*/ 432244 w 660228"/>
                <a:gd name="connsiteY10" fmla="*/ 304426 h 587539"/>
                <a:gd name="connsiteX11" fmla="*/ 528188 w 660228"/>
                <a:gd name="connsiteY11" fmla="*/ 317532 h 587539"/>
                <a:gd name="connsiteX12" fmla="*/ 644196 w 660228"/>
                <a:gd name="connsiteY12" fmla="*/ 381116 h 587539"/>
                <a:gd name="connsiteX13" fmla="*/ 659249 w 660228"/>
                <a:gd name="connsiteY13" fmla="*/ 416931 h 587539"/>
                <a:gd name="connsiteX14" fmla="*/ 623304 w 660228"/>
                <a:gd name="connsiteY14" fmla="*/ 455860 h 587539"/>
                <a:gd name="connsiteX15" fmla="*/ 495097 w 660228"/>
                <a:gd name="connsiteY15" fmla="*/ 454692 h 587539"/>
                <a:gd name="connsiteX16" fmla="*/ 407119 w 660228"/>
                <a:gd name="connsiteY16" fmla="*/ 409015 h 587539"/>
                <a:gd name="connsiteX17" fmla="*/ 375456 w 660228"/>
                <a:gd name="connsiteY17" fmla="*/ 382284 h 587539"/>
                <a:gd name="connsiteX18" fmla="*/ 357241 w 660228"/>
                <a:gd name="connsiteY18" fmla="*/ 354417 h 587539"/>
                <a:gd name="connsiteX19" fmla="*/ 353527 w 660228"/>
                <a:gd name="connsiteY19" fmla="*/ 348715 h 587539"/>
                <a:gd name="connsiteX20" fmla="*/ 353268 w 660228"/>
                <a:gd name="connsiteY20" fmla="*/ 349324 h 587539"/>
                <a:gd name="connsiteX21" fmla="*/ 341087 w 660228"/>
                <a:gd name="connsiteY21" fmla="*/ 346564 h 587539"/>
                <a:gd name="connsiteX22" fmla="*/ 342825 w 660228"/>
                <a:gd name="connsiteY22" fmla="*/ 367452 h 587539"/>
                <a:gd name="connsiteX23" fmla="*/ 281767 w 660228"/>
                <a:gd name="connsiteY23" fmla="*/ 499330 h 587539"/>
                <a:gd name="connsiteX24" fmla="*/ 177956 w 660228"/>
                <a:gd name="connsiteY24" fmla="*/ 580951 h 587539"/>
                <a:gd name="connsiteX25" fmla="*/ 139027 w 660228"/>
                <a:gd name="connsiteY25" fmla="*/ 580951 h 587539"/>
                <a:gd name="connsiteX26" fmla="*/ 117357 w 660228"/>
                <a:gd name="connsiteY26" fmla="*/ 532549 h 587539"/>
                <a:gd name="connsiteX27" fmla="*/ 169263 w 660228"/>
                <a:gd name="connsiteY27" fmla="*/ 415114 h 587539"/>
                <a:gd name="connsiteX28" fmla="*/ 236726 w 660228"/>
                <a:gd name="connsiteY28" fmla="*/ 359771 h 587539"/>
                <a:gd name="connsiteX29" fmla="*/ 230138 w 660228"/>
                <a:gd name="connsiteY29" fmla="*/ 360418 h 587539"/>
                <a:gd name="connsiteX30" fmla="*/ 129814 w 660228"/>
                <a:gd name="connsiteY30" fmla="*/ 338164 h 587539"/>
                <a:gd name="connsiteX31" fmla="*/ 13936 w 660228"/>
                <a:gd name="connsiteY31" fmla="*/ 259138 h 587539"/>
                <a:gd name="connsiteX32" fmla="*/ 2387 w 660228"/>
                <a:gd name="connsiteY32" fmla="*/ 219041 h 587539"/>
                <a:gd name="connsiteX33" fmla="*/ 45728 w 660228"/>
                <a:gd name="connsiteY33" fmla="*/ 180113 h 587539"/>
                <a:gd name="connsiteX34" fmla="*/ 182628 w 660228"/>
                <a:gd name="connsiteY34" fmla="*/ 192051 h 587539"/>
                <a:gd name="connsiteX35" fmla="*/ 237385 w 660228"/>
                <a:gd name="connsiteY35" fmla="*/ 227561 h 587539"/>
                <a:gd name="connsiteX36" fmla="*/ 223504 w 660228"/>
                <a:gd name="connsiteY36" fmla="*/ 186471 h 587539"/>
                <a:gd name="connsiteX37" fmla="*/ 217405 w 660228"/>
                <a:gd name="connsiteY37" fmla="*/ 36464 h 587539"/>
                <a:gd name="connsiteX38" fmla="*/ 243359 w 660228"/>
                <a:gd name="connsiteY38" fmla="*/ 909 h 58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60228" h="587539">
                  <a:moveTo>
                    <a:pt x="243359" y="909"/>
                  </a:moveTo>
                  <a:cubicBezTo>
                    <a:pt x="263990" y="-2050"/>
                    <a:pt x="285012" y="2259"/>
                    <a:pt x="302790" y="13107"/>
                  </a:cubicBezTo>
                  <a:cubicBezTo>
                    <a:pt x="352878" y="39060"/>
                    <a:pt x="366634" y="86293"/>
                    <a:pt x="377533" y="138458"/>
                  </a:cubicBezTo>
                  <a:lnTo>
                    <a:pt x="380169" y="181471"/>
                  </a:lnTo>
                  <a:lnTo>
                    <a:pt x="402706" y="154679"/>
                  </a:lnTo>
                  <a:cubicBezTo>
                    <a:pt x="438391" y="120072"/>
                    <a:pt x="479007" y="90991"/>
                    <a:pt x="523257" y="68387"/>
                  </a:cubicBezTo>
                  <a:cubicBezTo>
                    <a:pt x="538570" y="60601"/>
                    <a:pt x="553361" y="58005"/>
                    <a:pt x="565170" y="68387"/>
                  </a:cubicBezTo>
                  <a:cubicBezTo>
                    <a:pt x="577629" y="81947"/>
                    <a:pt x="584245" y="99828"/>
                    <a:pt x="583727" y="118216"/>
                  </a:cubicBezTo>
                  <a:cubicBezTo>
                    <a:pt x="586582" y="168823"/>
                    <a:pt x="554271" y="204509"/>
                    <a:pt x="516639" y="240842"/>
                  </a:cubicBezTo>
                  <a:lnTo>
                    <a:pt x="431037" y="304638"/>
                  </a:lnTo>
                  <a:lnTo>
                    <a:pt x="432244" y="304426"/>
                  </a:lnTo>
                  <a:cubicBezTo>
                    <a:pt x="467686" y="303258"/>
                    <a:pt x="504831" y="310200"/>
                    <a:pt x="528188" y="317532"/>
                  </a:cubicBezTo>
                  <a:cubicBezTo>
                    <a:pt x="570101" y="332117"/>
                    <a:pt x="609290" y="353606"/>
                    <a:pt x="644196" y="381116"/>
                  </a:cubicBezTo>
                  <a:cubicBezTo>
                    <a:pt x="656654" y="388396"/>
                    <a:pt x="662753" y="402981"/>
                    <a:pt x="659249" y="416931"/>
                  </a:cubicBezTo>
                  <a:cubicBezTo>
                    <a:pt x="652243" y="433709"/>
                    <a:pt x="639524" y="447490"/>
                    <a:pt x="623304" y="455860"/>
                  </a:cubicBezTo>
                  <a:cubicBezTo>
                    <a:pt x="581131" y="481812"/>
                    <a:pt x="539347" y="470264"/>
                    <a:pt x="495097" y="454692"/>
                  </a:cubicBezTo>
                  <a:cubicBezTo>
                    <a:pt x="464603" y="441937"/>
                    <a:pt x="435147" y="426663"/>
                    <a:pt x="407119" y="409015"/>
                  </a:cubicBezTo>
                  <a:cubicBezTo>
                    <a:pt x="394530" y="402825"/>
                    <a:pt x="383631" y="393651"/>
                    <a:pt x="375456" y="382284"/>
                  </a:cubicBezTo>
                  <a:cubicBezTo>
                    <a:pt x="368579" y="372811"/>
                    <a:pt x="362285" y="362495"/>
                    <a:pt x="357241" y="354417"/>
                  </a:cubicBezTo>
                  <a:lnTo>
                    <a:pt x="353527" y="348715"/>
                  </a:lnTo>
                  <a:lnTo>
                    <a:pt x="353268" y="349324"/>
                  </a:lnTo>
                  <a:lnTo>
                    <a:pt x="341087" y="346564"/>
                  </a:lnTo>
                  <a:lnTo>
                    <a:pt x="342825" y="367452"/>
                  </a:lnTo>
                  <a:cubicBezTo>
                    <a:pt x="340720" y="415243"/>
                    <a:pt x="305513" y="471885"/>
                    <a:pt x="281767" y="499330"/>
                  </a:cubicBezTo>
                  <a:cubicBezTo>
                    <a:pt x="251921" y="532160"/>
                    <a:pt x="216886" y="559761"/>
                    <a:pt x="177956" y="580951"/>
                  </a:cubicBezTo>
                  <a:cubicBezTo>
                    <a:pt x="166407" y="589736"/>
                    <a:pt x="150576" y="589736"/>
                    <a:pt x="139027" y="580951"/>
                  </a:cubicBezTo>
                  <a:cubicBezTo>
                    <a:pt x="126311" y="567884"/>
                    <a:pt x="118654" y="550742"/>
                    <a:pt x="117357" y="532549"/>
                  </a:cubicBezTo>
                  <a:cubicBezTo>
                    <a:pt x="110219" y="483758"/>
                    <a:pt x="137081" y="449761"/>
                    <a:pt x="169263" y="415114"/>
                  </a:cubicBezTo>
                  <a:lnTo>
                    <a:pt x="236726" y="359771"/>
                  </a:lnTo>
                  <a:lnTo>
                    <a:pt x="230138" y="360418"/>
                  </a:lnTo>
                  <a:cubicBezTo>
                    <a:pt x="192166" y="358699"/>
                    <a:pt x="153496" y="348026"/>
                    <a:pt x="129814" y="338164"/>
                  </a:cubicBezTo>
                  <a:cubicBezTo>
                    <a:pt x="86862" y="318855"/>
                    <a:pt x="47545" y="292098"/>
                    <a:pt x="13936" y="259138"/>
                  </a:cubicBezTo>
                  <a:cubicBezTo>
                    <a:pt x="1478" y="249925"/>
                    <a:pt x="-3323" y="233484"/>
                    <a:pt x="2387" y="219041"/>
                  </a:cubicBezTo>
                  <a:cubicBezTo>
                    <a:pt x="11989" y="201510"/>
                    <a:pt x="27301" y="187781"/>
                    <a:pt x="45728" y="180113"/>
                  </a:cubicBezTo>
                  <a:cubicBezTo>
                    <a:pt x="93999" y="155717"/>
                    <a:pt x="136562" y="171548"/>
                    <a:pt x="182628" y="192051"/>
                  </a:cubicBezTo>
                  <a:lnTo>
                    <a:pt x="237385" y="227561"/>
                  </a:lnTo>
                  <a:lnTo>
                    <a:pt x="223504" y="186471"/>
                  </a:lnTo>
                  <a:cubicBezTo>
                    <a:pt x="212993" y="137174"/>
                    <a:pt x="210917" y="86449"/>
                    <a:pt x="217405" y="36464"/>
                  </a:cubicBezTo>
                  <a:cubicBezTo>
                    <a:pt x="219741" y="19076"/>
                    <a:pt x="226489" y="5191"/>
                    <a:pt x="243359" y="909"/>
                  </a:cubicBezTo>
                  <a:close/>
                </a:path>
              </a:pathLst>
            </a:custGeom>
            <a:solidFill>
              <a:schemeClr val="tx2"/>
            </a:solidFill>
            <a:ln w="23395" cap="flat">
              <a:no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61" name="任意多边形: 形状 60">
              <a:extLst>
                <a:ext uri="{FF2B5EF4-FFF2-40B4-BE49-F238E27FC236}">
                  <a16:creationId xmlns:a16="http://schemas.microsoft.com/office/drawing/2014/main" id="{21C9B25E-C962-7937-084E-417C2FCB2E5A}"/>
                </a:ext>
              </a:extLst>
            </p:cNvPr>
            <p:cNvSpPr/>
            <p:nvPr/>
          </p:nvSpPr>
          <p:spPr>
            <a:xfrm>
              <a:off x="978612" y="1928195"/>
              <a:ext cx="439770" cy="559280"/>
            </a:xfrm>
            <a:custGeom>
              <a:avLst/>
              <a:gdLst>
                <a:gd name="connsiteX0" fmla="*/ 330508 w 439770"/>
                <a:gd name="connsiteY0" fmla="*/ 72408 h 559280"/>
                <a:gd name="connsiteX1" fmla="*/ 278327 w 439770"/>
                <a:gd name="connsiteY1" fmla="*/ 150330 h 559280"/>
                <a:gd name="connsiteX2" fmla="*/ 267308 w 439770"/>
                <a:gd name="connsiteY2" fmla="*/ 163910 h 559280"/>
                <a:gd name="connsiteX3" fmla="*/ 162335 w 439770"/>
                <a:gd name="connsiteY3" fmla="*/ 0 h 559280"/>
                <a:gd name="connsiteX4" fmla="*/ 182838 w 439770"/>
                <a:gd name="connsiteY4" fmla="*/ 60210 h 559280"/>
                <a:gd name="connsiteX5" fmla="*/ 208531 w 439770"/>
                <a:gd name="connsiteY5" fmla="*/ 173429 h 559280"/>
                <a:gd name="connsiteX6" fmla="*/ 218416 w 439770"/>
                <a:gd name="connsiteY6" fmla="*/ 223340 h 559280"/>
                <a:gd name="connsiteX7" fmla="*/ 218943 w 439770"/>
                <a:gd name="connsiteY7" fmla="*/ 223520 h 559280"/>
                <a:gd name="connsiteX8" fmla="*/ 267308 w 439770"/>
                <a:gd name="connsiteY8" fmla="*/ 163910 h 559280"/>
                <a:gd name="connsiteX9" fmla="*/ 224758 w 439770"/>
                <a:gd name="connsiteY9" fmla="*/ 225517 h 559280"/>
                <a:gd name="connsiteX10" fmla="*/ 298685 w 439770"/>
                <a:gd name="connsiteY10" fmla="*/ 251702 h 559280"/>
                <a:gd name="connsiteX11" fmla="*/ 439770 w 439770"/>
                <a:gd name="connsiteY11" fmla="*/ 308707 h 559280"/>
                <a:gd name="connsiteX12" fmla="*/ 221092 w 439770"/>
                <a:gd name="connsiteY12" fmla="*/ 230824 h 559280"/>
                <a:gd name="connsiteX13" fmla="*/ 220165 w 439770"/>
                <a:gd name="connsiteY13" fmla="*/ 232167 h 559280"/>
                <a:gd name="connsiteX14" fmla="*/ 231109 w 439770"/>
                <a:gd name="connsiteY14" fmla="*/ 287425 h 559280"/>
                <a:gd name="connsiteX15" fmla="*/ 284702 w 439770"/>
                <a:gd name="connsiteY15" fmla="*/ 559280 h 559280"/>
                <a:gd name="connsiteX16" fmla="*/ 214824 w 439770"/>
                <a:gd name="connsiteY16" fmla="*/ 239899 h 559280"/>
                <a:gd name="connsiteX17" fmla="*/ 92910 w 439770"/>
                <a:gd name="connsiteY17" fmla="*/ 416410 h 559280"/>
                <a:gd name="connsiteX18" fmla="*/ 153980 w 439770"/>
                <a:gd name="connsiteY18" fmla="*/ 319412 h 559280"/>
                <a:gd name="connsiteX19" fmla="*/ 213095 w 439770"/>
                <a:gd name="connsiteY19" fmla="*/ 232000 h 559280"/>
                <a:gd name="connsiteX20" fmla="*/ 212141 w 439770"/>
                <a:gd name="connsiteY20" fmla="*/ 227637 h 559280"/>
                <a:gd name="connsiteX21" fmla="*/ 0 w 439770"/>
                <a:gd name="connsiteY21" fmla="*/ 152083 h 559280"/>
                <a:gd name="connsiteX22" fmla="*/ 150026 w 439770"/>
                <a:gd name="connsiteY22" fmla="*/ 199872 h 559280"/>
                <a:gd name="connsiteX23" fmla="*/ 210615 w 439770"/>
                <a:gd name="connsiteY23" fmla="*/ 220663 h 559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9770" h="559280">
                  <a:moveTo>
                    <a:pt x="330508" y="72408"/>
                  </a:moveTo>
                  <a:cubicBezTo>
                    <a:pt x="315714" y="106665"/>
                    <a:pt x="297677" y="128822"/>
                    <a:pt x="278327" y="150330"/>
                  </a:cubicBezTo>
                  <a:lnTo>
                    <a:pt x="267308" y="163910"/>
                  </a:lnTo>
                  <a:close/>
                  <a:moveTo>
                    <a:pt x="162335" y="0"/>
                  </a:moveTo>
                  <a:cubicBezTo>
                    <a:pt x="173885" y="12976"/>
                    <a:pt x="177907" y="43340"/>
                    <a:pt x="182838" y="60210"/>
                  </a:cubicBezTo>
                  <a:cubicBezTo>
                    <a:pt x="193479" y="97452"/>
                    <a:pt x="201264" y="135375"/>
                    <a:pt x="208531" y="173429"/>
                  </a:cubicBezTo>
                  <a:lnTo>
                    <a:pt x="218416" y="223340"/>
                  </a:lnTo>
                  <a:lnTo>
                    <a:pt x="218943" y="223520"/>
                  </a:lnTo>
                  <a:lnTo>
                    <a:pt x="267308" y="163910"/>
                  </a:lnTo>
                  <a:lnTo>
                    <a:pt x="224758" y="225517"/>
                  </a:lnTo>
                  <a:lnTo>
                    <a:pt x="298685" y="251702"/>
                  </a:lnTo>
                  <a:cubicBezTo>
                    <a:pt x="369837" y="277387"/>
                    <a:pt x="428480" y="300191"/>
                    <a:pt x="439770" y="308707"/>
                  </a:cubicBezTo>
                  <a:lnTo>
                    <a:pt x="221092" y="230824"/>
                  </a:lnTo>
                  <a:lnTo>
                    <a:pt x="220165" y="232167"/>
                  </a:lnTo>
                  <a:lnTo>
                    <a:pt x="231109" y="287425"/>
                  </a:lnTo>
                  <a:cubicBezTo>
                    <a:pt x="243178" y="340888"/>
                    <a:pt x="281199" y="504130"/>
                    <a:pt x="284702" y="559280"/>
                  </a:cubicBezTo>
                  <a:lnTo>
                    <a:pt x="214824" y="239899"/>
                  </a:lnTo>
                  <a:lnTo>
                    <a:pt x="92910" y="416410"/>
                  </a:lnTo>
                  <a:cubicBezTo>
                    <a:pt x="109390" y="385656"/>
                    <a:pt x="131418" y="352372"/>
                    <a:pt x="153980" y="319412"/>
                  </a:cubicBezTo>
                  <a:lnTo>
                    <a:pt x="213095" y="232000"/>
                  </a:lnTo>
                  <a:lnTo>
                    <a:pt x="212141" y="227637"/>
                  </a:lnTo>
                  <a:lnTo>
                    <a:pt x="0" y="152083"/>
                  </a:lnTo>
                  <a:cubicBezTo>
                    <a:pt x="16059" y="155684"/>
                    <a:pt x="77682" y="175416"/>
                    <a:pt x="150026" y="199872"/>
                  </a:cubicBezTo>
                  <a:lnTo>
                    <a:pt x="210615" y="220663"/>
                  </a:lnTo>
                  <a:close/>
                </a:path>
              </a:pathLst>
            </a:custGeom>
            <a:noFill/>
            <a:ln w="15908" cap="flat">
              <a:solidFill>
                <a:schemeClr val="accent1">
                  <a:lumMod val="50000"/>
                </a:schemeClr>
              </a:solidFill>
              <a:prstDash val="solid"/>
              <a:miter/>
            </a:ln>
          </p:spPr>
          <p:txBody>
            <a:bodyPr wrap="square" rtlCol="0" anchor="ctr">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
        <p:nvSpPr>
          <p:cNvPr id="18" name="Text1"/>
          <p:cNvSpPr txBox="1"/>
          <p:nvPr>
            <p:custDataLst>
              <p:tags r:id="rId2"/>
            </p:custDataLst>
          </p:nvPr>
        </p:nvSpPr>
        <p:spPr>
          <a:xfrm>
            <a:off x="799464" y="2715092"/>
            <a:ext cx="9731477" cy="922020"/>
          </a:xfrm>
          <a:prstGeom prst="rect">
            <a:avLst/>
          </a:prstGeom>
          <a:noFill/>
        </p:spPr>
        <p:txBody>
          <a:bodyPr wrap="square" rtlCol="0" anchor="ctr" anchorCtr="0">
            <a:normAutofit/>
          </a:bodyPr>
          <a:lstStyle>
            <a:defPPr>
              <a:defRPr lang="en-US"/>
            </a:defPPr>
            <a:lvl1pPr marL="0" algn="l" defTabSz="457200" rtl="0" eaLnBrk="1" latinLnBrk="0" hangingPunct="1">
              <a:defRPr sz="11000" b="1" kern="1200" spc="-150">
                <a:solidFill>
                  <a:srgbClr val="8034FF"/>
                </a:solidFill>
                <a:latin typeface="Avenir LT Pro 65 Medium" panose="020B0603020203020204" pitchFamily="34" charset="0"/>
                <a:ea typeface="Inter Medium" panose="020B0502030000000004" pitchFamily="34" charset="0"/>
                <a:cs typeface="Arial"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rPr>
              <a:t>杭州E类人才</a:t>
            </a:r>
            <a:r>
              <a:rPr lang="zh-CN" altLang="en-US" sz="5400" spc="0" dirty="0">
                <a:solidFill>
                  <a:schemeClr val="tx2"/>
                </a:solidFill>
                <a:latin typeface="微软雅黑" panose="020B0503020204020204" pitchFamily="34" charset="-122"/>
                <a:ea typeface="微软雅黑" panose="020B0503020204020204" pitchFamily="34" charset="-122"/>
                <a:cs typeface="字体圈欣意冠黑体" panose="00000500000000000000" charset="-122"/>
                <a:sym typeface="+mn-lt"/>
              </a:rPr>
              <a:t>政策</a:t>
            </a:r>
            <a:endParaRPr lang="zh-CN" altLang="en-US" sz="5400" spc="0" dirty="0">
              <a:solidFill>
                <a:schemeClr val="tx2"/>
              </a:solidFill>
              <a:uFillTx/>
              <a:latin typeface="微软雅黑" panose="020B0503020204020204" pitchFamily="34" charset="-122"/>
              <a:ea typeface="微软雅黑" panose="020B0503020204020204" pitchFamily="34" charset="-122"/>
              <a:cs typeface="字体圈欣意冠黑体" panose="00000500000000000000" charset="-122"/>
              <a:sym typeface="+mn-lt"/>
            </a:endParaRPr>
          </a:p>
        </p:txBody>
      </p:sp>
      <p:sp>
        <p:nvSpPr>
          <p:cNvPr id="19" name="Text2"/>
          <p:cNvSpPr txBox="1"/>
          <p:nvPr>
            <p:custDataLst>
              <p:tags r:id="rId3"/>
            </p:custDataLst>
          </p:nvPr>
        </p:nvSpPr>
        <p:spPr>
          <a:xfrm>
            <a:off x="799313" y="3637112"/>
            <a:ext cx="9731477" cy="515841"/>
          </a:xfrm>
          <a:prstGeom prst="rect">
            <a:avLst/>
          </a:prstGeom>
          <a:noFill/>
        </p:spPr>
        <p:txBody>
          <a:bodyPr wrap="square" rtlCol="0" anchor="t" anchorCtr="0">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sz="1400">
                <a:solidFill>
                  <a:schemeClr val="tx2"/>
                </a:solidFill>
                <a:uFillTx/>
                <a:latin typeface="微软雅黑" panose="020B0503020204020204" pitchFamily="34" charset="-122"/>
                <a:ea typeface="微软雅黑" panose="020B0503020204020204" pitchFamily="34" charset="-122"/>
                <a:cs typeface="Open Sans" panose="020B0606030504020204" pitchFamily="34" charset="0"/>
              </a:rPr>
              <a:t>Hangzhou E-class Talent Technology Sharing</a:t>
            </a:r>
          </a:p>
        </p:txBody>
      </p:sp>
      <p:sp>
        <p:nvSpPr>
          <p:cNvPr id="188" name="Rectangle 187"/>
          <p:cNvSpPr/>
          <p:nvPr>
            <p:custDataLst>
              <p:tags r:id="rId4"/>
            </p:custDataLst>
          </p:nvPr>
        </p:nvSpPr>
        <p:spPr>
          <a:xfrm>
            <a:off x="856324" y="4538471"/>
            <a:ext cx="5082952" cy="1086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en-ID"/>
          </a:p>
        </p:txBody>
      </p:sp>
      <p:sp>
        <p:nvSpPr>
          <p:cNvPr id="26" name="!!平滑2"/>
          <p:cNvSpPr/>
          <p:nvPr>
            <p:custDataLst>
              <p:tags r:id="rId5"/>
            </p:custDataLst>
          </p:nvPr>
        </p:nvSpPr>
        <p:spPr>
          <a:xfrm flipH="1">
            <a:off x="-349773" y="4687274"/>
            <a:ext cx="2174240" cy="2381885"/>
          </a:xfrm>
          <a:custGeom>
            <a:avLst/>
            <a:gdLst>
              <a:gd name="connsiteX0" fmla="*/ 3030933 w 3030933"/>
              <a:gd name="connsiteY0" fmla="*/ 0 h 3320327"/>
              <a:gd name="connsiteX1" fmla="*/ 3030933 w 3030933"/>
              <a:gd name="connsiteY1" fmla="*/ 1315475 h 3320327"/>
              <a:gd name="connsiteX2" fmla="*/ 2861061 w 3030933"/>
              <a:gd name="connsiteY2" fmla="*/ 1341401 h 3320327"/>
              <a:gd name="connsiteX3" fmla="*/ 1310294 w 3030933"/>
              <a:gd name="connsiteY3" fmla="*/ 3244127 h 3320327"/>
              <a:gd name="connsiteX4" fmla="*/ 1314142 w 3030933"/>
              <a:gd name="connsiteY4" fmla="*/ 3320327 h 3320327"/>
              <a:gd name="connsiteX5" fmla="*/ 3848 w 3030933"/>
              <a:gd name="connsiteY5" fmla="*/ 3320327 h 3320327"/>
              <a:gd name="connsiteX6" fmla="*/ 0 w 3030933"/>
              <a:gd name="connsiteY6" fmla="*/ 3244127 h 3320327"/>
              <a:gd name="connsiteX7" fmla="*/ 2919932 w 3030933"/>
              <a:gd name="connsiteY7" fmla="*/ 8440 h 3320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30933" h="3320327">
                <a:moveTo>
                  <a:pt x="3030933" y="0"/>
                </a:moveTo>
                <a:lnTo>
                  <a:pt x="3030933" y="1315475"/>
                </a:lnTo>
                <a:lnTo>
                  <a:pt x="2861061" y="1341401"/>
                </a:lnTo>
                <a:cubicBezTo>
                  <a:pt x="1976040" y="1522502"/>
                  <a:pt x="1310294" y="2305568"/>
                  <a:pt x="1310294" y="3244127"/>
                </a:cubicBezTo>
                <a:lnTo>
                  <a:pt x="1314142" y="3320327"/>
                </a:lnTo>
                <a:lnTo>
                  <a:pt x="3848" y="3320327"/>
                </a:lnTo>
                <a:lnTo>
                  <a:pt x="0" y="3244127"/>
                </a:lnTo>
                <a:cubicBezTo>
                  <a:pt x="0" y="1560101"/>
                  <a:pt x="1279849" y="175000"/>
                  <a:pt x="2919932" y="8440"/>
                </a:cubicBezTo>
                <a:close/>
              </a:path>
            </a:pathLst>
          </a:custGeom>
          <a:solidFill>
            <a:schemeClr val="accent1">
              <a:lumMod val="40000"/>
              <a:lumOff val="60000"/>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lvl="0"/>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28" name="Freeform: Shape 25"/>
          <p:cNvSpPr/>
          <p:nvPr>
            <p:custDataLst>
              <p:tags r:id="rId6"/>
            </p:custDataLst>
          </p:nvPr>
        </p:nvSpPr>
        <p:spPr>
          <a:xfrm flipH="1">
            <a:off x="11597005" y="6341110"/>
            <a:ext cx="339090" cy="340360"/>
          </a:xfrm>
          <a:custGeom>
            <a:avLst/>
            <a:gdLst>
              <a:gd name="connsiteX0" fmla="*/ 316376 w 718878"/>
              <a:gd name="connsiteY0" fmla="*/ 634637 h 719819"/>
              <a:gd name="connsiteX1" fmla="*/ 401558 w 718878"/>
              <a:gd name="connsiteY1" fmla="*/ 634637 h 719819"/>
              <a:gd name="connsiteX2" fmla="*/ 401558 w 718878"/>
              <a:gd name="connsiteY2" fmla="*/ 719819 h 719819"/>
              <a:gd name="connsiteX3" fmla="*/ 316376 w 718878"/>
              <a:gd name="connsiteY3" fmla="*/ 719819 h 719819"/>
              <a:gd name="connsiteX4" fmla="*/ 632753 w 718878"/>
              <a:gd name="connsiteY4" fmla="*/ 634636 h 719819"/>
              <a:gd name="connsiteX5" fmla="*/ 717935 w 718878"/>
              <a:gd name="connsiteY5" fmla="*/ 634636 h 719819"/>
              <a:gd name="connsiteX6" fmla="*/ 717935 w 718878"/>
              <a:gd name="connsiteY6" fmla="*/ 719818 h 719819"/>
              <a:gd name="connsiteX7" fmla="*/ 632753 w 718878"/>
              <a:gd name="connsiteY7" fmla="*/ 719818 h 719819"/>
              <a:gd name="connsiteX8" fmla="*/ 0 w 718878"/>
              <a:gd name="connsiteY8" fmla="*/ 634636 h 719819"/>
              <a:gd name="connsiteX9" fmla="*/ 85182 w 718878"/>
              <a:gd name="connsiteY9" fmla="*/ 634636 h 719819"/>
              <a:gd name="connsiteX10" fmla="*/ 85182 w 718878"/>
              <a:gd name="connsiteY10" fmla="*/ 719818 h 719819"/>
              <a:gd name="connsiteX11" fmla="*/ 0 w 718878"/>
              <a:gd name="connsiteY11" fmla="*/ 719818 h 719819"/>
              <a:gd name="connsiteX12" fmla="*/ 632756 w 718878"/>
              <a:gd name="connsiteY12" fmla="*/ 317318 h 719819"/>
              <a:gd name="connsiteX13" fmla="*/ 717938 w 718878"/>
              <a:gd name="connsiteY13" fmla="*/ 317318 h 719819"/>
              <a:gd name="connsiteX14" fmla="*/ 717938 w 718878"/>
              <a:gd name="connsiteY14" fmla="*/ 402500 h 719819"/>
              <a:gd name="connsiteX15" fmla="*/ 632756 w 718878"/>
              <a:gd name="connsiteY15" fmla="*/ 402500 h 719819"/>
              <a:gd name="connsiteX16" fmla="*/ 316378 w 718878"/>
              <a:gd name="connsiteY16" fmla="*/ 317318 h 719819"/>
              <a:gd name="connsiteX17" fmla="*/ 401560 w 718878"/>
              <a:gd name="connsiteY17" fmla="*/ 317318 h 719819"/>
              <a:gd name="connsiteX18" fmla="*/ 401560 w 718878"/>
              <a:gd name="connsiteY18" fmla="*/ 402500 h 719819"/>
              <a:gd name="connsiteX19" fmla="*/ 316378 w 718878"/>
              <a:gd name="connsiteY19" fmla="*/ 402500 h 719819"/>
              <a:gd name="connsiteX20" fmla="*/ 0 w 718878"/>
              <a:gd name="connsiteY20" fmla="*/ 317318 h 719819"/>
              <a:gd name="connsiteX21" fmla="*/ 85182 w 718878"/>
              <a:gd name="connsiteY21" fmla="*/ 317318 h 719819"/>
              <a:gd name="connsiteX22" fmla="*/ 85182 w 718878"/>
              <a:gd name="connsiteY22" fmla="*/ 402500 h 719819"/>
              <a:gd name="connsiteX23" fmla="*/ 0 w 718878"/>
              <a:gd name="connsiteY23" fmla="*/ 402500 h 719819"/>
              <a:gd name="connsiteX24" fmla="*/ 633696 w 718878"/>
              <a:gd name="connsiteY24" fmla="*/ 0 h 719819"/>
              <a:gd name="connsiteX25" fmla="*/ 718878 w 718878"/>
              <a:gd name="connsiteY25" fmla="*/ 0 h 719819"/>
              <a:gd name="connsiteX26" fmla="*/ 718878 w 718878"/>
              <a:gd name="connsiteY26" fmla="*/ 85182 h 719819"/>
              <a:gd name="connsiteX27" fmla="*/ 633696 w 718878"/>
              <a:gd name="connsiteY27" fmla="*/ 85182 h 719819"/>
              <a:gd name="connsiteX28" fmla="*/ 316378 w 718878"/>
              <a:gd name="connsiteY28" fmla="*/ 0 h 719819"/>
              <a:gd name="connsiteX29" fmla="*/ 401560 w 718878"/>
              <a:gd name="connsiteY29" fmla="*/ 0 h 719819"/>
              <a:gd name="connsiteX30" fmla="*/ 401560 w 718878"/>
              <a:gd name="connsiteY30" fmla="*/ 85182 h 719819"/>
              <a:gd name="connsiteX31" fmla="*/ 316378 w 718878"/>
              <a:gd name="connsiteY31" fmla="*/ 85182 h 719819"/>
              <a:gd name="connsiteX32" fmla="*/ 0 w 718878"/>
              <a:gd name="connsiteY32" fmla="*/ 0 h 719819"/>
              <a:gd name="connsiteX33" fmla="*/ 85182 w 718878"/>
              <a:gd name="connsiteY33" fmla="*/ 0 h 719819"/>
              <a:gd name="connsiteX34" fmla="*/ 85182 w 718878"/>
              <a:gd name="connsiteY34" fmla="*/ 85182 h 719819"/>
              <a:gd name="connsiteX35" fmla="*/ 0 w 718878"/>
              <a:gd name="connsiteY35" fmla="*/ 85182 h 71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8878" h="719819">
                <a:moveTo>
                  <a:pt x="316376" y="634637"/>
                </a:moveTo>
                <a:lnTo>
                  <a:pt x="401558" y="634637"/>
                </a:lnTo>
                <a:lnTo>
                  <a:pt x="401558" y="719819"/>
                </a:lnTo>
                <a:lnTo>
                  <a:pt x="316376" y="719819"/>
                </a:lnTo>
                <a:close/>
                <a:moveTo>
                  <a:pt x="632753" y="634636"/>
                </a:moveTo>
                <a:lnTo>
                  <a:pt x="717935" y="634636"/>
                </a:lnTo>
                <a:lnTo>
                  <a:pt x="717935" y="719818"/>
                </a:lnTo>
                <a:lnTo>
                  <a:pt x="632753" y="719818"/>
                </a:lnTo>
                <a:close/>
                <a:moveTo>
                  <a:pt x="0" y="634636"/>
                </a:moveTo>
                <a:lnTo>
                  <a:pt x="85182" y="634636"/>
                </a:lnTo>
                <a:lnTo>
                  <a:pt x="85182" y="719818"/>
                </a:lnTo>
                <a:lnTo>
                  <a:pt x="0" y="719818"/>
                </a:lnTo>
                <a:close/>
                <a:moveTo>
                  <a:pt x="632756" y="317318"/>
                </a:moveTo>
                <a:lnTo>
                  <a:pt x="717938" y="317318"/>
                </a:lnTo>
                <a:lnTo>
                  <a:pt x="717938" y="402500"/>
                </a:lnTo>
                <a:lnTo>
                  <a:pt x="632756" y="402500"/>
                </a:lnTo>
                <a:close/>
                <a:moveTo>
                  <a:pt x="316378" y="317318"/>
                </a:moveTo>
                <a:lnTo>
                  <a:pt x="401560" y="317318"/>
                </a:lnTo>
                <a:lnTo>
                  <a:pt x="401560" y="402500"/>
                </a:lnTo>
                <a:lnTo>
                  <a:pt x="316378" y="402500"/>
                </a:lnTo>
                <a:close/>
                <a:moveTo>
                  <a:pt x="0" y="317318"/>
                </a:moveTo>
                <a:lnTo>
                  <a:pt x="85182" y="317318"/>
                </a:lnTo>
                <a:lnTo>
                  <a:pt x="85182" y="402500"/>
                </a:lnTo>
                <a:lnTo>
                  <a:pt x="0" y="402500"/>
                </a:lnTo>
                <a:close/>
                <a:moveTo>
                  <a:pt x="633696" y="0"/>
                </a:moveTo>
                <a:lnTo>
                  <a:pt x="718878" y="0"/>
                </a:lnTo>
                <a:lnTo>
                  <a:pt x="718878" y="85182"/>
                </a:lnTo>
                <a:lnTo>
                  <a:pt x="633696" y="85182"/>
                </a:lnTo>
                <a:close/>
                <a:moveTo>
                  <a:pt x="316378" y="0"/>
                </a:moveTo>
                <a:lnTo>
                  <a:pt x="401560" y="0"/>
                </a:lnTo>
                <a:lnTo>
                  <a:pt x="401560" y="85182"/>
                </a:lnTo>
                <a:lnTo>
                  <a:pt x="316378" y="85182"/>
                </a:lnTo>
                <a:close/>
                <a:moveTo>
                  <a:pt x="0" y="0"/>
                </a:moveTo>
                <a:lnTo>
                  <a:pt x="85182" y="0"/>
                </a:lnTo>
                <a:lnTo>
                  <a:pt x="85182" y="85182"/>
                </a:lnTo>
                <a:lnTo>
                  <a:pt x="0" y="851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grpSp>
        <p:nvGrpSpPr>
          <p:cNvPr id="31" name="!!平滑3"/>
          <p:cNvGrpSpPr/>
          <p:nvPr/>
        </p:nvGrpSpPr>
        <p:grpSpPr>
          <a:xfrm rot="10800000">
            <a:off x="333584" y="306201"/>
            <a:ext cx="746186" cy="209574"/>
            <a:chOff x="10346364" y="648401"/>
            <a:chExt cx="1184069" cy="403309"/>
          </a:xfrm>
          <a:solidFill>
            <a:schemeClr val="tx2"/>
          </a:solidFill>
        </p:grpSpPr>
        <p:sp>
          <p:nvSpPr>
            <p:cNvPr id="32" name="5"/>
            <p:cNvSpPr/>
            <p:nvPr>
              <p:custDataLst>
                <p:tags r:id="rId9"/>
              </p:custDataLst>
            </p:nvPr>
          </p:nvSpPr>
          <p:spPr>
            <a:xfrm rot="16200000">
              <a:off x="10736755" y="732376"/>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3" name="4"/>
            <p:cNvSpPr/>
            <p:nvPr>
              <p:custDataLst>
                <p:tags r:id="rId10"/>
              </p:custDataLst>
            </p:nvPr>
          </p:nvSpPr>
          <p:spPr>
            <a:xfrm rot="16200000">
              <a:off x="10499599"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4" name="3"/>
            <p:cNvSpPr/>
            <p:nvPr>
              <p:custDataLst>
                <p:tags r:id="rId11"/>
              </p:custDataLst>
            </p:nvPr>
          </p:nvSpPr>
          <p:spPr>
            <a:xfrm rot="16200000">
              <a:off x="10263024" y="732376"/>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5" name="2"/>
            <p:cNvSpPr/>
            <p:nvPr>
              <p:custDataLst>
                <p:tags r:id="rId12"/>
              </p:custDataLst>
            </p:nvPr>
          </p:nvSpPr>
          <p:spPr>
            <a:xfrm rot="16200000">
              <a:off x="11211100" y="731741"/>
              <a:ext cx="402673" cy="23599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sp>
          <p:nvSpPr>
            <p:cNvPr id="36" name="1"/>
            <p:cNvSpPr/>
            <p:nvPr>
              <p:custDataLst>
                <p:tags r:id="rId13"/>
              </p:custDataLst>
            </p:nvPr>
          </p:nvSpPr>
          <p:spPr>
            <a:xfrm rot="16200000">
              <a:off x="10973944" y="731741"/>
              <a:ext cx="402673" cy="235994"/>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algn="ctr"/>
              <a:endParaRPr lang="zh-CN" altLang="en-US">
                <a:latin typeface="微软雅黑" panose="020B0503020204020204" pitchFamily="34" charset="-122"/>
                <a:ea typeface="微软雅黑" panose="020B0503020204020204" pitchFamily="34" charset="-122"/>
              </a:endParaRPr>
            </a:p>
          </p:txBody>
        </p:sp>
      </p:grpSp>
      <p:sp>
        <p:nvSpPr>
          <p:cNvPr id="3" name="Text3"/>
          <p:cNvSpPr txBox="1"/>
          <p:nvPr>
            <p:custDataLst>
              <p:tags r:id="rId7"/>
            </p:custDataLst>
          </p:nvPr>
        </p:nvSpPr>
        <p:spPr>
          <a:xfrm>
            <a:off x="10125715" y="250989"/>
            <a:ext cx="1542410" cy="261610"/>
          </a:xfrm>
          <a:prstGeom prst="rect">
            <a:avLst/>
          </a:prstGeom>
          <a:noFill/>
        </p:spPr>
        <p:txBody>
          <a:bodyPr wrap="none" rtlCol="0" anchor="ctr">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R="0" defTabSz="914400" eaLnBrk="1" fontAlgn="auto" hangingPunct="1">
              <a:spcBef>
                <a:spcPct val="0"/>
              </a:spcBef>
              <a:spcAft>
                <a:spcPct val="0"/>
              </a:spcAft>
              <a:buClrTx/>
              <a:buSzTx/>
              <a:buFontTx/>
              <a:buNone/>
              <a:defRPr/>
            </a:pPr>
            <a:r>
              <a:rPr kumimoji="0" lang="en-US" sz="1100" i="1" kern="1200" cap="none" spc="0" normalizeH="0" baseline="0" noProof="0">
                <a:solidFill>
                  <a:schemeClr val="tx2"/>
                </a:solidFill>
                <a:latin typeface="微软雅黑" panose="020B0503020204020204" pitchFamily="34" charset="-122"/>
                <a:ea typeface="微软雅黑" panose="020B0503020204020204" pitchFamily="34" charset="-122"/>
                <a:cs typeface="Open Sans" panose="020B0606030504020204" pitchFamily="34" charset="0"/>
              </a:rPr>
              <a:t>ChatPPT Generation</a:t>
            </a:r>
          </a:p>
        </p:txBody>
      </p:sp>
      <p:sp>
        <p:nvSpPr>
          <p:cNvPr id="9" name="Freeform: Shape 50"/>
          <p:cNvSpPr/>
          <p:nvPr>
            <p:custDataLst>
              <p:tags r:id="rId8"/>
            </p:custDataLst>
          </p:nvPr>
        </p:nvSpPr>
        <p:spPr>
          <a:xfrm>
            <a:off x="11645900" y="303213"/>
            <a:ext cx="163513" cy="157163"/>
          </a:xfrm>
          <a:custGeom>
            <a:avLst/>
            <a:gdLst>
              <a:gd name="connsiteX0" fmla="*/ 21522 w 182959"/>
              <a:gd name="connsiteY0" fmla="*/ 132663 h 175707"/>
              <a:gd name="connsiteX1" fmla="*/ 161437 w 182959"/>
              <a:gd name="connsiteY1" fmla="*/ 132663 h 175707"/>
              <a:gd name="connsiteX2" fmla="*/ 182959 w 182959"/>
              <a:gd name="connsiteY2" fmla="*/ 154185 h 175707"/>
              <a:gd name="connsiteX3" fmla="*/ 161437 w 182959"/>
              <a:gd name="connsiteY3" fmla="*/ 175707 h 175707"/>
              <a:gd name="connsiteX4" fmla="*/ 21522 w 182959"/>
              <a:gd name="connsiteY4" fmla="*/ 175707 h 175707"/>
              <a:gd name="connsiteX5" fmla="*/ 0 w 182959"/>
              <a:gd name="connsiteY5" fmla="*/ 154185 h 175707"/>
              <a:gd name="connsiteX6" fmla="*/ 21522 w 182959"/>
              <a:gd name="connsiteY6" fmla="*/ 132663 h 175707"/>
              <a:gd name="connsiteX7" fmla="*/ 21522 w 182959"/>
              <a:gd name="connsiteY7" fmla="*/ 66331 h 175707"/>
              <a:gd name="connsiteX8" fmla="*/ 161437 w 182959"/>
              <a:gd name="connsiteY8" fmla="*/ 66331 h 175707"/>
              <a:gd name="connsiteX9" fmla="*/ 182959 w 182959"/>
              <a:gd name="connsiteY9" fmla="*/ 87853 h 175707"/>
              <a:gd name="connsiteX10" fmla="*/ 161437 w 182959"/>
              <a:gd name="connsiteY10" fmla="*/ 109375 h 175707"/>
              <a:gd name="connsiteX11" fmla="*/ 21522 w 182959"/>
              <a:gd name="connsiteY11" fmla="*/ 109375 h 175707"/>
              <a:gd name="connsiteX12" fmla="*/ 0 w 182959"/>
              <a:gd name="connsiteY12" fmla="*/ 87853 h 175707"/>
              <a:gd name="connsiteX13" fmla="*/ 21522 w 182959"/>
              <a:gd name="connsiteY13" fmla="*/ 66331 h 175707"/>
              <a:gd name="connsiteX14" fmla="*/ 21522 w 182959"/>
              <a:gd name="connsiteY14" fmla="*/ 0 h 175707"/>
              <a:gd name="connsiteX15" fmla="*/ 161437 w 182959"/>
              <a:gd name="connsiteY15" fmla="*/ 0 h 175707"/>
              <a:gd name="connsiteX16" fmla="*/ 182959 w 182959"/>
              <a:gd name="connsiteY16" fmla="*/ 21522 h 175707"/>
              <a:gd name="connsiteX17" fmla="*/ 161437 w 182959"/>
              <a:gd name="connsiteY17" fmla="*/ 43044 h 175707"/>
              <a:gd name="connsiteX18" fmla="*/ 21522 w 182959"/>
              <a:gd name="connsiteY18" fmla="*/ 43044 h 175707"/>
              <a:gd name="connsiteX19" fmla="*/ 0 w 182959"/>
              <a:gd name="connsiteY19" fmla="*/ 21522 h 175707"/>
              <a:gd name="connsiteX20" fmla="*/ 21522 w 182959"/>
              <a:gd name="connsiteY20" fmla="*/ 0 h 17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2959" h="175707">
                <a:moveTo>
                  <a:pt x="21522" y="132663"/>
                </a:moveTo>
                <a:lnTo>
                  <a:pt x="161437" y="132663"/>
                </a:lnTo>
                <a:cubicBezTo>
                  <a:pt x="173323" y="132663"/>
                  <a:pt x="182959" y="142299"/>
                  <a:pt x="182959" y="154185"/>
                </a:cubicBezTo>
                <a:cubicBezTo>
                  <a:pt x="182959" y="166071"/>
                  <a:pt x="173323" y="175707"/>
                  <a:pt x="161437" y="175707"/>
                </a:cubicBezTo>
                <a:lnTo>
                  <a:pt x="21522" y="175707"/>
                </a:lnTo>
                <a:cubicBezTo>
                  <a:pt x="9636" y="175707"/>
                  <a:pt x="0" y="166071"/>
                  <a:pt x="0" y="154185"/>
                </a:cubicBezTo>
                <a:cubicBezTo>
                  <a:pt x="0" y="142299"/>
                  <a:pt x="9636" y="132663"/>
                  <a:pt x="21522" y="132663"/>
                </a:cubicBezTo>
                <a:close/>
                <a:moveTo>
                  <a:pt x="21522" y="66331"/>
                </a:moveTo>
                <a:lnTo>
                  <a:pt x="161437" y="66331"/>
                </a:lnTo>
                <a:cubicBezTo>
                  <a:pt x="173323" y="66331"/>
                  <a:pt x="182959" y="75967"/>
                  <a:pt x="182959" y="87853"/>
                </a:cubicBezTo>
                <a:cubicBezTo>
                  <a:pt x="182959" y="99739"/>
                  <a:pt x="173323" y="109375"/>
                  <a:pt x="161437" y="109375"/>
                </a:cubicBezTo>
                <a:lnTo>
                  <a:pt x="21522" y="109375"/>
                </a:lnTo>
                <a:cubicBezTo>
                  <a:pt x="9636" y="109375"/>
                  <a:pt x="0" y="99739"/>
                  <a:pt x="0" y="87853"/>
                </a:cubicBezTo>
                <a:cubicBezTo>
                  <a:pt x="0" y="75967"/>
                  <a:pt x="9636" y="66331"/>
                  <a:pt x="21522" y="66331"/>
                </a:cubicBezTo>
                <a:close/>
                <a:moveTo>
                  <a:pt x="21522" y="0"/>
                </a:moveTo>
                <a:lnTo>
                  <a:pt x="161437" y="0"/>
                </a:lnTo>
                <a:cubicBezTo>
                  <a:pt x="173323" y="0"/>
                  <a:pt x="182959" y="9636"/>
                  <a:pt x="182959" y="21522"/>
                </a:cubicBezTo>
                <a:cubicBezTo>
                  <a:pt x="182959" y="33408"/>
                  <a:pt x="173323" y="43044"/>
                  <a:pt x="161437" y="43044"/>
                </a:cubicBezTo>
                <a:lnTo>
                  <a:pt x="21522" y="43044"/>
                </a:lnTo>
                <a:cubicBezTo>
                  <a:pt x="9636" y="43044"/>
                  <a:pt x="0" y="33408"/>
                  <a:pt x="0" y="21522"/>
                </a:cubicBezTo>
                <a:cubicBezTo>
                  <a:pt x="0" y="9636"/>
                  <a:pt x="9636" y="0"/>
                  <a:pt x="21522"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en-US"/>
            </a:defPPr>
            <a:lvl1pPr marL="0" algn="l" defTabSz="457200" rtl="0" eaLnBrk="1" latinLnBrk="0" hangingPunct="1">
              <a:defRPr sz="1800" kern="1200">
                <a:solidFill>
                  <a:srgbClr val="FFF9FC"/>
                </a:solidFill>
                <a:latin typeface="Calibri"/>
                <a:ea typeface="+mn-ea"/>
                <a:cs typeface="+mn-cs"/>
              </a:defRPr>
            </a:lvl1pPr>
            <a:lvl2pPr marL="457200" algn="l" defTabSz="457200" rtl="0" eaLnBrk="1" latinLnBrk="0" hangingPunct="1">
              <a:defRPr sz="1800" kern="1200">
                <a:solidFill>
                  <a:srgbClr val="FFF9FC"/>
                </a:solidFill>
                <a:latin typeface="Calibri"/>
                <a:ea typeface="+mn-ea"/>
                <a:cs typeface="+mn-cs"/>
              </a:defRPr>
            </a:lvl2pPr>
            <a:lvl3pPr marL="914400" algn="l" defTabSz="457200" rtl="0" eaLnBrk="1" latinLnBrk="0" hangingPunct="1">
              <a:defRPr sz="1800" kern="1200">
                <a:solidFill>
                  <a:srgbClr val="FFF9FC"/>
                </a:solidFill>
                <a:latin typeface="Calibri"/>
                <a:ea typeface="+mn-ea"/>
                <a:cs typeface="+mn-cs"/>
              </a:defRPr>
            </a:lvl3pPr>
            <a:lvl4pPr marL="1371600" algn="l" defTabSz="457200" rtl="0" eaLnBrk="1" latinLnBrk="0" hangingPunct="1">
              <a:defRPr sz="1800" kern="1200">
                <a:solidFill>
                  <a:srgbClr val="FFF9FC"/>
                </a:solidFill>
                <a:latin typeface="Calibri"/>
                <a:ea typeface="+mn-ea"/>
                <a:cs typeface="+mn-cs"/>
              </a:defRPr>
            </a:lvl4pPr>
            <a:lvl5pPr marL="1828800" algn="l" defTabSz="457200" rtl="0" eaLnBrk="1" latinLnBrk="0" hangingPunct="1">
              <a:defRPr sz="1800" kern="1200">
                <a:solidFill>
                  <a:srgbClr val="FFF9FC"/>
                </a:solidFill>
                <a:latin typeface="Calibri"/>
                <a:ea typeface="+mn-ea"/>
                <a:cs typeface="+mn-cs"/>
              </a:defRPr>
            </a:lvl5pPr>
            <a:lvl6pPr marL="2286000" algn="l" defTabSz="457200" rtl="0" eaLnBrk="1" latinLnBrk="0" hangingPunct="1">
              <a:defRPr sz="1800" kern="1200">
                <a:solidFill>
                  <a:srgbClr val="FFF9FC"/>
                </a:solidFill>
                <a:latin typeface="Calibri"/>
                <a:ea typeface="+mn-ea"/>
                <a:cs typeface="+mn-cs"/>
              </a:defRPr>
            </a:lvl6pPr>
            <a:lvl7pPr marL="2743200" algn="l" defTabSz="457200" rtl="0" eaLnBrk="1" latinLnBrk="0" hangingPunct="1">
              <a:defRPr sz="1800" kern="1200">
                <a:solidFill>
                  <a:srgbClr val="FFF9FC"/>
                </a:solidFill>
                <a:latin typeface="Calibri"/>
                <a:ea typeface="+mn-ea"/>
                <a:cs typeface="+mn-cs"/>
              </a:defRPr>
            </a:lvl7pPr>
            <a:lvl8pPr marL="3200400" algn="l" defTabSz="457200" rtl="0" eaLnBrk="1" latinLnBrk="0" hangingPunct="1">
              <a:defRPr sz="1800" kern="1200">
                <a:solidFill>
                  <a:srgbClr val="FFF9FC"/>
                </a:solidFill>
                <a:latin typeface="Calibri"/>
                <a:ea typeface="+mn-ea"/>
                <a:cs typeface="+mn-cs"/>
              </a:defRPr>
            </a:lvl8pPr>
            <a:lvl9pPr marL="3657600" algn="l" defTabSz="457200" rtl="0" eaLnBrk="1" latinLnBrk="0" hangingPunct="1">
              <a:defRPr sz="1800" kern="1200">
                <a:solidFill>
                  <a:srgbClr val="FFF9FC"/>
                </a:solidFill>
                <a:latin typeface="Calibri"/>
                <a:ea typeface="+mn-ea"/>
                <a:cs typeface="+mn-cs"/>
              </a:defRPr>
            </a:lvl9pPr>
          </a:lstStyle>
          <a:p>
            <a:pPr marL="0" marR="0" lvl="0" indent="0" algn="ctr" defTabSz="914400" rtl="0" eaLnBrk="1" fontAlgn="auto"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chemeClr val="lt1"/>
              </a:solidFill>
              <a:effectLst/>
              <a:uLnTx/>
              <a:uFillTx/>
              <a:latin typeface="微软雅黑" panose="020B0503020204020204" pitchFamily="34" charset="-122"/>
              <a:ea typeface="微软雅黑" panose="020B0503020204020204" pitchFamily="34" charset="-122"/>
              <a:cs typeface="+mn-cs"/>
            </a:endParaRPr>
          </a:p>
        </p:txBody>
      </p:sp>
      <p:sp>
        <p:nvSpPr>
          <p:cNvPr id="4" name="Text4">
            <a:extLst>
              <a:ext uri="{FF2B5EF4-FFF2-40B4-BE49-F238E27FC236}">
                <a16:creationId xmlns:a16="http://schemas.microsoft.com/office/drawing/2014/main" id="{B8C53823-6DF5-4E54-E11B-A1717608351A}"/>
              </a:ext>
            </a:extLst>
          </p:cNvPr>
          <p:cNvSpPr txBox="1"/>
          <p:nvPr/>
        </p:nvSpPr>
        <p:spPr>
          <a:xfrm>
            <a:off x="1632613" y="1370214"/>
            <a:ext cx="1286349" cy="1449448"/>
          </a:xfrm>
          <a:prstGeom prst="rect">
            <a:avLst/>
          </a:prstGeom>
          <a:noFill/>
        </p:spPr>
        <p:txBody>
          <a:bodyPr wrap="square" rtlCol="0" anchor="ctr">
            <a:norm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nSpc>
                <a:spcPct val="120000"/>
              </a:lnSpc>
              <a:spcBef>
                <a:spcPct val="0"/>
              </a:spcBef>
            </a:pPr>
            <a:r>
              <a:rPr lang="en-US" altLang="zh-CN" sz="6000" b="1">
                <a:solidFill>
                  <a:schemeClr val="tx2"/>
                </a:solidFill>
                <a:latin typeface="微软雅黑" panose="020B0503020204020204" charset="-122"/>
                <a:ea typeface="微软雅黑" panose="020B0503020204020204" charset="-122"/>
              </a:rPr>
              <a:t>02</a:t>
            </a:r>
          </a:p>
        </p:txBody>
      </p:sp>
      <p:grpSp>
        <p:nvGrpSpPr>
          <p:cNvPr id="15" name="组合 14">
            <a:extLst>
              <a:ext uri="{FF2B5EF4-FFF2-40B4-BE49-F238E27FC236}">
                <a16:creationId xmlns:a16="http://schemas.microsoft.com/office/drawing/2014/main" id="{546E5123-6B36-05CC-915C-0F9F9DB20349}"/>
              </a:ext>
            </a:extLst>
          </p:cNvPr>
          <p:cNvGrpSpPr/>
          <p:nvPr/>
        </p:nvGrpSpPr>
        <p:grpSpPr>
          <a:xfrm>
            <a:off x="9785274" y="3694430"/>
            <a:ext cx="1467435" cy="3163570"/>
            <a:chOff x="8446547" y="3168976"/>
            <a:chExt cx="1711169" cy="3689023"/>
          </a:xfrm>
        </p:grpSpPr>
        <p:sp>
          <p:nvSpPr>
            <p:cNvPr id="16" name="任意多边形: 形状 15">
              <a:extLst>
                <a:ext uri="{FF2B5EF4-FFF2-40B4-BE49-F238E27FC236}">
                  <a16:creationId xmlns:a16="http://schemas.microsoft.com/office/drawing/2014/main" id="{3651A177-D561-8859-144F-07D1D57C368A}"/>
                </a:ext>
              </a:extLst>
            </p:cNvPr>
            <p:cNvSpPr/>
            <p:nvPr/>
          </p:nvSpPr>
          <p:spPr>
            <a:xfrm>
              <a:off x="8680919" y="3827943"/>
              <a:ext cx="604643" cy="3030056"/>
            </a:xfrm>
            <a:custGeom>
              <a:avLst/>
              <a:gdLst>
                <a:gd name="connsiteX0" fmla="*/ -945 w 499982"/>
                <a:gd name="connsiteY0" fmla="*/ -275 h 2505566"/>
                <a:gd name="connsiteX1" fmla="*/ 305109 w 499982"/>
                <a:gd name="connsiteY1" fmla="*/ 667563 h 2505566"/>
                <a:gd name="connsiteX2" fmla="*/ 498997 w 499982"/>
                <a:gd name="connsiteY2" fmla="*/ 1740508 h 2505566"/>
                <a:gd name="connsiteX3" fmla="*/ 365992 w 499982"/>
                <a:gd name="connsiteY3" fmla="*/ 2505291 h 2505566"/>
              </a:gdLst>
              <a:ahLst/>
              <a:cxnLst>
                <a:cxn ang="0">
                  <a:pos x="connsiteX0" y="connsiteY0"/>
                </a:cxn>
                <a:cxn ang="0">
                  <a:pos x="connsiteX1" y="connsiteY1"/>
                </a:cxn>
                <a:cxn ang="0">
                  <a:pos x="connsiteX2" y="connsiteY2"/>
                </a:cxn>
                <a:cxn ang="0">
                  <a:pos x="connsiteX3" y="connsiteY3"/>
                </a:cxn>
              </a:cxnLst>
              <a:rect l="l" t="t" r="r" b="b"/>
              <a:pathLst>
                <a:path w="499982" h="2505566">
                  <a:moveTo>
                    <a:pt x="-945" y="-275"/>
                  </a:moveTo>
                  <a:cubicBezTo>
                    <a:pt x="95063" y="224523"/>
                    <a:pt x="236732" y="424734"/>
                    <a:pt x="305109" y="667563"/>
                  </a:cubicBezTo>
                  <a:cubicBezTo>
                    <a:pt x="414698" y="1056043"/>
                    <a:pt x="494783" y="1340320"/>
                    <a:pt x="498997" y="1740508"/>
                  </a:cubicBezTo>
                  <a:cubicBezTo>
                    <a:pt x="500637" y="1923625"/>
                    <a:pt x="452164" y="2331540"/>
                    <a:pt x="365992" y="2505291"/>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17" name="任意多边形: 形状 16">
              <a:extLst>
                <a:ext uri="{FF2B5EF4-FFF2-40B4-BE49-F238E27FC236}">
                  <a16:creationId xmlns:a16="http://schemas.microsoft.com/office/drawing/2014/main" id="{71309312-8741-7BCD-B371-347B03369ABD}"/>
                </a:ext>
              </a:extLst>
            </p:cNvPr>
            <p:cNvSpPr/>
            <p:nvPr/>
          </p:nvSpPr>
          <p:spPr>
            <a:xfrm>
              <a:off x="8691113" y="3498034"/>
              <a:ext cx="254864" cy="849548"/>
            </a:xfrm>
            <a:custGeom>
              <a:avLst/>
              <a:gdLst>
                <a:gd name="connsiteX0" fmla="*/ -945 w 210748"/>
                <a:gd name="connsiteY0" fmla="*/ -275 h 702495"/>
                <a:gd name="connsiteX1" fmla="*/ 174914 w 210748"/>
                <a:gd name="connsiteY1" fmla="*/ 417475 h 702495"/>
                <a:gd name="connsiteX2" fmla="*/ 209804 w 210748"/>
                <a:gd name="connsiteY2" fmla="*/ 702220 h 702495"/>
              </a:gdLst>
              <a:ahLst/>
              <a:cxnLst>
                <a:cxn ang="0">
                  <a:pos x="connsiteX0" y="connsiteY0"/>
                </a:cxn>
                <a:cxn ang="0">
                  <a:pos x="connsiteX1" y="connsiteY1"/>
                </a:cxn>
                <a:cxn ang="0">
                  <a:pos x="connsiteX2" y="connsiteY2"/>
                </a:cxn>
              </a:cxnLst>
              <a:rect l="l" t="t" r="r" b="b"/>
              <a:pathLst>
                <a:path w="210748" h="702495">
                  <a:moveTo>
                    <a:pt x="-945" y="-275"/>
                  </a:moveTo>
                  <a:cubicBezTo>
                    <a:pt x="90333" y="122849"/>
                    <a:pt x="150654" y="266134"/>
                    <a:pt x="174914" y="417475"/>
                  </a:cubicBezTo>
                  <a:cubicBezTo>
                    <a:pt x="187324" y="504585"/>
                    <a:pt x="166250" y="625179"/>
                    <a:pt x="209804" y="70222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0" name="任意多边形: 形状 19">
              <a:extLst>
                <a:ext uri="{FF2B5EF4-FFF2-40B4-BE49-F238E27FC236}">
                  <a16:creationId xmlns:a16="http://schemas.microsoft.com/office/drawing/2014/main" id="{7A4A4A82-FAFE-94DF-1B50-4ACA7487DC85}"/>
                </a:ext>
              </a:extLst>
            </p:cNvPr>
            <p:cNvSpPr/>
            <p:nvPr/>
          </p:nvSpPr>
          <p:spPr>
            <a:xfrm>
              <a:off x="9134346" y="4102063"/>
              <a:ext cx="131062" cy="868522"/>
            </a:xfrm>
            <a:custGeom>
              <a:avLst/>
              <a:gdLst>
                <a:gd name="connsiteX0" fmla="*/ 21961 w 108376"/>
                <a:gd name="connsiteY0" fmla="*/ 717909 h 718184"/>
                <a:gd name="connsiteX1" fmla="*/ 37183 w 108376"/>
                <a:gd name="connsiteY1" fmla="*/ 228036 h 718184"/>
                <a:gd name="connsiteX2" fmla="*/ 107432 w 108376"/>
                <a:gd name="connsiteY2" fmla="*/ -275 h 718184"/>
              </a:gdLst>
              <a:ahLst/>
              <a:cxnLst>
                <a:cxn ang="0">
                  <a:pos x="connsiteX0" y="connsiteY0"/>
                </a:cxn>
                <a:cxn ang="0">
                  <a:pos x="connsiteX1" y="connsiteY1"/>
                </a:cxn>
                <a:cxn ang="0">
                  <a:pos x="connsiteX2" y="connsiteY2"/>
                </a:cxn>
              </a:cxnLst>
              <a:rect l="l" t="t" r="r" b="b"/>
              <a:pathLst>
                <a:path w="108376" h="718184">
                  <a:moveTo>
                    <a:pt x="21961" y="717909"/>
                  </a:moveTo>
                  <a:cubicBezTo>
                    <a:pt x="-27916" y="594504"/>
                    <a:pt x="16107" y="366662"/>
                    <a:pt x="37183" y="228036"/>
                  </a:cubicBezTo>
                  <a:cubicBezTo>
                    <a:pt x="50061" y="143970"/>
                    <a:pt x="85653" y="76765"/>
                    <a:pt x="107432"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1" name="任意多边形: 形状 20">
              <a:extLst>
                <a:ext uri="{FF2B5EF4-FFF2-40B4-BE49-F238E27FC236}">
                  <a16:creationId xmlns:a16="http://schemas.microsoft.com/office/drawing/2014/main" id="{5931A0C2-142A-61E7-6E28-D4D8DFE7C20F}"/>
                </a:ext>
              </a:extLst>
            </p:cNvPr>
            <p:cNvSpPr/>
            <p:nvPr/>
          </p:nvSpPr>
          <p:spPr>
            <a:xfrm>
              <a:off x="9274989" y="5121521"/>
              <a:ext cx="274168" cy="707956"/>
            </a:xfrm>
            <a:custGeom>
              <a:avLst/>
              <a:gdLst>
                <a:gd name="connsiteX0" fmla="*/ -671 w 226711"/>
                <a:gd name="connsiteY0" fmla="*/ 585137 h 585412"/>
                <a:gd name="connsiteX1" fmla="*/ 225767 w 226711"/>
                <a:gd name="connsiteY1" fmla="*/ -275 h 585412"/>
              </a:gdLst>
              <a:ahLst/>
              <a:cxnLst>
                <a:cxn ang="0">
                  <a:pos x="connsiteX0" y="connsiteY0"/>
                </a:cxn>
                <a:cxn ang="0">
                  <a:pos x="connsiteX1" y="connsiteY1"/>
                </a:cxn>
              </a:cxnLst>
              <a:rect l="l" t="t" r="r" b="b"/>
              <a:pathLst>
                <a:path w="226711" h="585412">
                  <a:moveTo>
                    <a:pt x="-671" y="585137"/>
                  </a:moveTo>
                  <a:cubicBezTo>
                    <a:pt x="-8164" y="349099"/>
                    <a:pt x="139828" y="201341"/>
                    <a:pt x="225767"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2" name="任意多边形: 形状 21">
              <a:extLst>
                <a:ext uri="{FF2B5EF4-FFF2-40B4-BE49-F238E27FC236}">
                  <a16:creationId xmlns:a16="http://schemas.microsoft.com/office/drawing/2014/main" id="{94F18DF8-2CB5-6A2D-635C-9EB81D9C6344}"/>
                </a:ext>
              </a:extLst>
            </p:cNvPr>
            <p:cNvSpPr/>
            <p:nvPr/>
          </p:nvSpPr>
          <p:spPr>
            <a:xfrm>
              <a:off x="9284310" y="5438133"/>
              <a:ext cx="624490" cy="363026"/>
            </a:xfrm>
            <a:custGeom>
              <a:avLst/>
              <a:gdLst>
                <a:gd name="connsiteX0" fmla="*/ 286 w 516393"/>
                <a:gd name="connsiteY0" fmla="*/ 299914 h 300188"/>
                <a:gd name="connsiteX1" fmla="*/ 16912 w 516393"/>
                <a:gd name="connsiteY1" fmla="*/ 139510 h 300188"/>
                <a:gd name="connsiteX2" fmla="*/ 200029 w 516393"/>
                <a:gd name="connsiteY2" fmla="*/ 3929 h 300188"/>
                <a:gd name="connsiteX3" fmla="*/ 515449 w 516393"/>
                <a:gd name="connsiteY3" fmla="*/ 214678 h 300188"/>
              </a:gdLst>
              <a:ahLst/>
              <a:cxnLst>
                <a:cxn ang="0">
                  <a:pos x="connsiteX0" y="connsiteY0"/>
                </a:cxn>
                <a:cxn ang="0">
                  <a:pos x="connsiteX1" y="connsiteY1"/>
                </a:cxn>
                <a:cxn ang="0">
                  <a:pos x="connsiteX2" y="connsiteY2"/>
                </a:cxn>
                <a:cxn ang="0">
                  <a:pos x="connsiteX3" y="connsiteY3"/>
                </a:cxn>
              </a:cxnLst>
              <a:rect l="l" t="t" r="r" b="b"/>
              <a:pathLst>
                <a:path w="516393" h="300188">
                  <a:moveTo>
                    <a:pt x="286" y="299914"/>
                  </a:moveTo>
                  <a:cubicBezTo>
                    <a:pt x="286" y="243714"/>
                    <a:pt x="-7677" y="187983"/>
                    <a:pt x="16912" y="139510"/>
                  </a:cubicBezTo>
                  <a:cubicBezTo>
                    <a:pt x="45011" y="84248"/>
                    <a:pt x="140550" y="17745"/>
                    <a:pt x="200029" y="3929"/>
                  </a:cubicBezTo>
                  <a:cubicBezTo>
                    <a:pt x="325073" y="-25341"/>
                    <a:pt x="478450" y="103918"/>
                    <a:pt x="515449" y="214678"/>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3" name="任意多边形: 形状 22">
              <a:extLst>
                <a:ext uri="{FF2B5EF4-FFF2-40B4-BE49-F238E27FC236}">
                  <a16:creationId xmlns:a16="http://schemas.microsoft.com/office/drawing/2014/main" id="{35CC9FF7-A44B-024C-2605-58D76E8C4565}"/>
                </a:ext>
              </a:extLst>
            </p:cNvPr>
            <p:cNvSpPr/>
            <p:nvPr/>
          </p:nvSpPr>
          <p:spPr>
            <a:xfrm>
              <a:off x="8765591" y="5744524"/>
              <a:ext cx="482840" cy="585339"/>
            </a:xfrm>
            <a:custGeom>
              <a:avLst/>
              <a:gdLst>
                <a:gd name="connsiteX0" fmla="*/ 397136 w 399262"/>
                <a:gd name="connsiteY0" fmla="*/ 483744 h 484019"/>
                <a:gd name="connsiteX1" fmla="*/ -945 w 399262"/>
                <a:gd name="connsiteY1" fmla="*/ -275 h 484019"/>
              </a:gdLst>
              <a:ahLst/>
              <a:cxnLst>
                <a:cxn ang="0">
                  <a:pos x="connsiteX0" y="connsiteY0"/>
                </a:cxn>
                <a:cxn ang="0">
                  <a:pos x="connsiteX1" y="connsiteY1"/>
                </a:cxn>
              </a:cxnLst>
              <a:rect l="l" t="t" r="r" b="b"/>
              <a:pathLst>
                <a:path w="399262" h="484019">
                  <a:moveTo>
                    <a:pt x="397136" y="483744"/>
                  </a:moveTo>
                  <a:cubicBezTo>
                    <a:pt x="414230" y="245130"/>
                    <a:pt x="244226" y="3706"/>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4" name="任意多边形: 形状 23">
              <a:extLst>
                <a:ext uri="{FF2B5EF4-FFF2-40B4-BE49-F238E27FC236}">
                  <a16:creationId xmlns:a16="http://schemas.microsoft.com/office/drawing/2014/main" id="{D013A34D-052B-C0F7-DCDD-95F42D22545F}"/>
                </a:ext>
              </a:extLst>
            </p:cNvPr>
            <p:cNvSpPr/>
            <p:nvPr/>
          </p:nvSpPr>
          <p:spPr>
            <a:xfrm>
              <a:off x="8747750" y="4791047"/>
              <a:ext cx="481410" cy="500383"/>
            </a:xfrm>
            <a:custGeom>
              <a:avLst/>
              <a:gdLst>
                <a:gd name="connsiteX0" fmla="*/ 397136 w 398080"/>
                <a:gd name="connsiteY0" fmla="*/ 413494 h 413769"/>
                <a:gd name="connsiteX1" fmla="*/ 347024 w 398080"/>
                <a:gd name="connsiteY1" fmla="*/ 261287 h 413769"/>
                <a:gd name="connsiteX2" fmla="*/ -945 w 398080"/>
                <a:gd name="connsiteY2" fmla="*/ -275 h 413769"/>
              </a:gdLst>
              <a:ahLst/>
              <a:cxnLst>
                <a:cxn ang="0">
                  <a:pos x="connsiteX0" y="connsiteY0"/>
                </a:cxn>
                <a:cxn ang="0">
                  <a:pos x="connsiteX1" y="connsiteY1"/>
                </a:cxn>
                <a:cxn ang="0">
                  <a:pos x="connsiteX2" y="connsiteY2"/>
                </a:cxn>
              </a:cxnLst>
              <a:rect l="l" t="t" r="r" b="b"/>
              <a:pathLst>
                <a:path w="398080" h="413769">
                  <a:moveTo>
                    <a:pt x="397136" y="413494"/>
                  </a:moveTo>
                  <a:cubicBezTo>
                    <a:pt x="364821" y="371345"/>
                    <a:pt x="370207" y="309759"/>
                    <a:pt x="347024" y="261287"/>
                  </a:cubicBezTo>
                  <a:cubicBezTo>
                    <a:pt x="291293" y="144204"/>
                    <a:pt x="124333" y="31103"/>
                    <a:pt x="-945" y="-275"/>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5" name="任意多边形: 形状 24">
              <a:extLst>
                <a:ext uri="{FF2B5EF4-FFF2-40B4-BE49-F238E27FC236}">
                  <a16:creationId xmlns:a16="http://schemas.microsoft.com/office/drawing/2014/main" id="{82DF0467-1FD5-E163-66EF-90F9129698C6}"/>
                </a:ext>
              </a:extLst>
            </p:cNvPr>
            <p:cNvSpPr/>
            <p:nvPr/>
          </p:nvSpPr>
          <p:spPr>
            <a:xfrm>
              <a:off x="8501380" y="3790562"/>
              <a:ext cx="254864" cy="217201"/>
            </a:xfrm>
            <a:custGeom>
              <a:avLst/>
              <a:gdLst>
                <a:gd name="connsiteX0" fmla="*/ -945 w 210748"/>
                <a:gd name="connsiteY0" fmla="*/ -275 h 179604"/>
                <a:gd name="connsiteX1" fmla="*/ 209804 w 210748"/>
                <a:gd name="connsiteY1" fmla="*/ 179330 h 179604"/>
              </a:gdLst>
              <a:ahLst/>
              <a:cxnLst>
                <a:cxn ang="0">
                  <a:pos x="connsiteX0" y="connsiteY0"/>
                </a:cxn>
                <a:cxn ang="0">
                  <a:pos x="connsiteX1" y="connsiteY1"/>
                </a:cxn>
              </a:cxnLst>
              <a:rect l="l" t="t" r="r" b="b"/>
              <a:pathLst>
                <a:path w="210748" h="179604">
                  <a:moveTo>
                    <a:pt x="-945" y="-275"/>
                  </a:moveTo>
                  <a:cubicBezTo>
                    <a:pt x="19193" y="85195"/>
                    <a:pt x="129251" y="161298"/>
                    <a:pt x="209804" y="179330"/>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7" name="任意多边形: 形状 26">
              <a:extLst>
                <a:ext uri="{FF2B5EF4-FFF2-40B4-BE49-F238E27FC236}">
                  <a16:creationId xmlns:a16="http://schemas.microsoft.com/office/drawing/2014/main" id="{BCABD50F-A4FB-37B3-1E73-5150F3738CA4}"/>
                </a:ext>
              </a:extLst>
            </p:cNvPr>
            <p:cNvSpPr/>
            <p:nvPr/>
          </p:nvSpPr>
          <p:spPr>
            <a:xfrm>
              <a:off x="8627114" y="4130381"/>
              <a:ext cx="321695" cy="265342"/>
            </a:xfrm>
            <a:custGeom>
              <a:avLst/>
              <a:gdLst>
                <a:gd name="connsiteX0" fmla="*/ -945 w 266011"/>
                <a:gd name="connsiteY0" fmla="*/ -275 h 219412"/>
                <a:gd name="connsiteX1" fmla="*/ 265067 w 266011"/>
                <a:gd name="connsiteY1" fmla="*/ 219137 h 219412"/>
              </a:gdLst>
              <a:ahLst/>
              <a:cxnLst>
                <a:cxn ang="0">
                  <a:pos x="connsiteX0" y="connsiteY0"/>
                </a:cxn>
                <a:cxn ang="0">
                  <a:pos x="connsiteX1" y="connsiteY1"/>
                </a:cxn>
              </a:cxnLst>
              <a:rect l="l" t="t" r="r" b="b"/>
              <a:pathLst>
                <a:path w="266011" h="219412">
                  <a:moveTo>
                    <a:pt x="-945" y="-275"/>
                  </a:moveTo>
                  <a:cubicBezTo>
                    <a:pt x="28092" y="108143"/>
                    <a:pt x="160396" y="210473"/>
                    <a:pt x="265067" y="219137"/>
                  </a:cubicBezTo>
                </a:path>
              </a:pathLst>
            </a:custGeom>
            <a:noFill/>
            <a:ln w="19886"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29" name="任意多边形: 形状 28">
              <a:extLst>
                <a:ext uri="{FF2B5EF4-FFF2-40B4-BE49-F238E27FC236}">
                  <a16:creationId xmlns:a16="http://schemas.microsoft.com/office/drawing/2014/main" id="{83A375AE-158C-3971-6249-2A30844BB0C9}"/>
                </a:ext>
              </a:extLst>
            </p:cNvPr>
            <p:cNvSpPr/>
            <p:nvPr/>
          </p:nvSpPr>
          <p:spPr>
            <a:xfrm>
              <a:off x="8472627" y="3218961"/>
              <a:ext cx="313521" cy="358580"/>
            </a:xfrm>
            <a:custGeom>
              <a:avLst/>
              <a:gdLst>
                <a:gd name="connsiteX0" fmla="*/ 231941 w 259252"/>
                <a:gd name="connsiteY0" fmla="*/ 88353 h 296511"/>
                <a:gd name="connsiteX1" fmla="*/ 206885 w 259252"/>
                <a:gd name="connsiteY1" fmla="*/ 283646 h 296511"/>
                <a:gd name="connsiteX2" fmla="*/ 25407 w 259252"/>
                <a:gd name="connsiteY2" fmla="*/ 207543 h 296511"/>
                <a:gd name="connsiteX3" fmla="*/ 50229 w 259252"/>
                <a:gd name="connsiteY3" fmla="*/ 12249 h 296511"/>
                <a:gd name="connsiteX4" fmla="*/ 231941 w 259252"/>
                <a:gd name="connsiteY4" fmla="*/ 88353 h 296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250" h="296511">
                  <a:moveTo>
                    <a:pt x="231941" y="88353"/>
                  </a:moveTo>
                  <a:cubicBezTo>
                    <a:pt x="275263" y="163286"/>
                    <a:pt x="264022" y="250629"/>
                    <a:pt x="206885" y="283646"/>
                  </a:cubicBezTo>
                  <a:cubicBezTo>
                    <a:pt x="149749" y="316664"/>
                    <a:pt x="68494" y="282476"/>
                    <a:pt x="25407" y="207543"/>
                  </a:cubicBezTo>
                  <a:cubicBezTo>
                    <a:pt x="-17678" y="132610"/>
                    <a:pt x="-6906" y="45032"/>
                    <a:pt x="50229" y="12249"/>
                  </a:cubicBezTo>
                  <a:cubicBezTo>
                    <a:pt x="107365" y="-20534"/>
                    <a:pt x="188621" y="13186"/>
                    <a:pt x="231941" y="88353"/>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0" name="任意多边形: 形状 29">
              <a:extLst>
                <a:ext uri="{FF2B5EF4-FFF2-40B4-BE49-F238E27FC236}">
                  <a16:creationId xmlns:a16="http://schemas.microsoft.com/office/drawing/2014/main" id="{CA15B847-2DA9-D2A5-FF28-0D56BE41EB84}"/>
                </a:ext>
              </a:extLst>
            </p:cNvPr>
            <p:cNvSpPr/>
            <p:nvPr/>
          </p:nvSpPr>
          <p:spPr>
            <a:xfrm>
              <a:off x="8446547" y="3168976"/>
              <a:ext cx="134655" cy="102511"/>
            </a:xfrm>
            <a:custGeom>
              <a:avLst/>
              <a:gdLst>
                <a:gd name="connsiteX0" fmla="*/ 37373 w 111347"/>
                <a:gd name="connsiteY0" fmla="*/ 84492 h 84767"/>
                <a:gd name="connsiteX1" fmla="*/ -93 w 111347"/>
                <a:gd name="connsiteY1" fmla="*/ 28527 h 84767"/>
                <a:gd name="connsiteX2" fmla="*/ 48378 w 111347"/>
                <a:gd name="connsiteY2" fmla="*/ 59905 h 84767"/>
                <a:gd name="connsiteX3" fmla="*/ 46271 w 111347"/>
                <a:gd name="connsiteY3" fmla="*/ -275 h 84767"/>
                <a:gd name="connsiteX4" fmla="*/ 81396 w 111347"/>
                <a:gd name="connsiteY4" fmla="*/ 48665 h 84767"/>
                <a:gd name="connsiteX5" fmla="*/ 106919 w 111347"/>
                <a:gd name="connsiteY5" fmla="*/ 57329 h 84767"/>
                <a:gd name="connsiteX6" fmla="*/ 46037 w 111347"/>
                <a:gd name="connsiteY6" fmla="*/ 80746 h 8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46" h="84767">
                  <a:moveTo>
                    <a:pt x="37373" y="84492"/>
                  </a:moveTo>
                  <a:cubicBezTo>
                    <a:pt x="11708" y="79200"/>
                    <a:pt x="-4988" y="54285"/>
                    <a:pt x="-93" y="28527"/>
                  </a:cubicBezTo>
                  <a:cubicBezTo>
                    <a:pt x="17235" y="36254"/>
                    <a:pt x="30816" y="51943"/>
                    <a:pt x="48378" y="59905"/>
                  </a:cubicBezTo>
                  <a:cubicBezTo>
                    <a:pt x="50486" y="39767"/>
                    <a:pt x="43462" y="19863"/>
                    <a:pt x="46271" y="-275"/>
                  </a:cubicBezTo>
                  <a:cubicBezTo>
                    <a:pt x="66175" y="4174"/>
                    <a:pt x="78352" y="28527"/>
                    <a:pt x="81396" y="48665"/>
                  </a:cubicBezTo>
                  <a:cubicBezTo>
                    <a:pt x="76244" y="-15965"/>
                    <a:pt x="123311" y="18692"/>
                    <a:pt x="106919" y="57329"/>
                  </a:cubicBezTo>
                  <a:cubicBezTo>
                    <a:pt x="94275" y="88005"/>
                    <a:pt x="68985" y="66930"/>
                    <a:pt x="46037" y="80746"/>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7" name="任意多边形: 形状 36">
              <a:extLst>
                <a:ext uri="{FF2B5EF4-FFF2-40B4-BE49-F238E27FC236}">
                  <a16:creationId xmlns:a16="http://schemas.microsoft.com/office/drawing/2014/main" id="{AA630C47-13AD-6696-4E51-E558FFE10516}"/>
                </a:ext>
              </a:extLst>
            </p:cNvPr>
            <p:cNvSpPr/>
            <p:nvPr/>
          </p:nvSpPr>
          <p:spPr>
            <a:xfrm>
              <a:off x="8555661" y="4048051"/>
              <a:ext cx="202049" cy="231900"/>
            </a:xfrm>
            <a:custGeom>
              <a:avLst/>
              <a:gdLst>
                <a:gd name="connsiteX0" fmla="*/ 148996 w 167075"/>
                <a:gd name="connsiteY0" fmla="*/ 57032 h 191759"/>
                <a:gd name="connsiteX1" fmla="*/ 133073 w 167075"/>
                <a:gd name="connsiteY1" fmla="*/ 183246 h 191759"/>
                <a:gd name="connsiteX2" fmla="*/ 15990 w 167075"/>
                <a:gd name="connsiteY2" fmla="*/ 134072 h 191759"/>
                <a:gd name="connsiteX3" fmla="*/ 31913 w 167075"/>
                <a:gd name="connsiteY3" fmla="*/ 7857 h 191759"/>
                <a:gd name="connsiteX4" fmla="*/ 148996 w 167075"/>
                <a:gd name="connsiteY4" fmla="*/ 57032 h 19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075" h="191759">
                  <a:moveTo>
                    <a:pt x="148996" y="57032"/>
                  </a:moveTo>
                  <a:cubicBezTo>
                    <a:pt x="177096" y="105504"/>
                    <a:pt x="169837" y="161938"/>
                    <a:pt x="133073" y="183246"/>
                  </a:cubicBezTo>
                  <a:cubicBezTo>
                    <a:pt x="96309" y="204555"/>
                    <a:pt x="43622" y="183246"/>
                    <a:pt x="15990" y="134072"/>
                  </a:cubicBezTo>
                  <a:cubicBezTo>
                    <a:pt x="-11641" y="84897"/>
                    <a:pt x="-4851" y="29166"/>
                    <a:pt x="31913" y="7857"/>
                  </a:cubicBezTo>
                  <a:cubicBezTo>
                    <a:pt x="68677" y="-13452"/>
                    <a:pt x="121130" y="8559"/>
                    <a:pt x="148996" y="57032"/>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8" name="任意多边形: 形状 37">
              <a:extLst>
                <a:ext uri="{FF2B5EF4-FFF2-40B4-BE49-F238E27FC236}">
                  <a16:creationId xmlns:a16="http://schemas.microsoft.com/office/drawing/2014/main" id="{3007B0E9-AA9B-E30D-D4FD-EC9C3D36044D}"/>
                </a:ext>
              </a:extLst>
            </p:cNvPr>
            <p:cNvSpPr/>
            <p:nvPr/>
          </p:nvSpPr>
          <p:spPr>
            <a:xfrm>
              <a:off x="8538675" y="4016542"/>
              <a:ext cx="87927" cy="66264"/>
            </a:xfrm>
            <a:custGeom>
              <a:avLst/>
              <a:gdLst>
                <a:gd name="connsiteX0" fmla="*/ 23012 w 72707"/>
                <a:gd name="connsiteY0" fmla="*/ 54519 h 54794"/>
                <a:gd name="connsiteX1" fmla="*/ -405 w 72707"/>
                <a:gd name="connsiteY1" fmla="*/ 18458 h 54794"/>
                <a:gd name="connsiteX2" fmla="*/ 30973 w 72707"/>
                <a:gd name="connsiteY2" fmla="*/ 38596 h 54794"/>
                <a:gd name="connsiteX3" fmla="*/ 29568 w 72707"/>
                <a:gd name="connsiteY3" fmla="*/ -275 h 54794"/>
                <a:gd name="connsiteX4" fmla="*/ 52984 w 72707"/>
                <a:gd name="connsiteY4" fmla="*/ 31337 h 54794"/>
                <a:gd name="connsiteX5" fmla="*/ 69611 w 72707"/>
                <a:gd name="connsiteY5" fmla="*/ 36957 h 54794"/>
                <a:gd name="connsiteX6" fmla="*/ 30037 w 72707"/>
                <a:gd name="connsiteY6" fmla="*/ 52412 h 54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707" h="54793">
                  <a:moveTo>
                    <a:pt x="23012" y="54519"/>
                  </a:moveTo>
                  <a:cubicBezTo>
                    <a:pt x="6830" y="50679"/>
                    <a:pt x="-3473" y="34802"/>
                    <a:pt x="-405" y="18458"/>
                  </a:cubicBezTo>
                  <a:cubicBezTo>
                    <a:pt x="10835" y="23376"/>
                    <a:pt x="19499" y="32976"/>
                    <a:pt x="30973" y="38596"/>
                  </a:cubicBezTo>
                  <a:cubicBezTo>
                    <a:pt x="32378" y="25483"/>
                    <a:pt x="27929" y="12838"/>
                    <a:pt x="29568" y="-275"/>
                  </a:cubicBezTo>
                  <a:cubicBezTo>
                    <a:pt x="42447" y="2535"/>
                    <a:pt x="50175" y="18458"/>
                    <a:pt x="52984" y="31337"/>
                  </a:cubicBezTo>
                  <a:cubicBezTo>
                    <a:pt x="49707" y="-10344"/>
                    <a:pt x="79914" y="12135"/>
                    <a:pt x="69611" y="36957"/>
                  </a:cubicBezTo>
                  <a:cubicBezTo>
                    <a:pt x="61181" y="56627"/>
                    <a:pt x="45024" y="43279"/>
                    <a:pt x="30037" y="52412"/>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39" name="任意多边形: 形状 38">
              <a:extLst>
                <a:ext uri="{FF2B5EF4-FFF2-40B4-BE49-F238E27FC236}">
                  <a16:creationId xmlns:a16="http://schemas.microsoft.com/office/drawing/2014/main" id="{A695A244-DEA7-5AD2-5EE7-5E6F13EF1866}"/>
                </a:ext>
              </a:extLst>
            </p:cNvPr>
            <p:cNvSpPr/>
            <p:nvPr/>
          </p:nvSpPr>
          <p:spPr>
            <a:xfrm>
              <a:off x="8547568" y="5603482"/>
              <a:ext cx="342594" cy="260560"/>
            </a:xfrm>
            <a:custGeom>
              <a:avLst/>
              <a:gdLst>
                <a:gd name="connsiteX0" fmla="*/ 148429 w 283292"/>
                <a:gd name="connsiteY0" fmla="*/ 206 h 215458"/>
                <a:gd name="connsiteX1" fmla="*/ 282138 w 283292"/>
                <a:gd name="connsiteY1" fmla="*/ 117289 h 215458"/>
                <a:gd name="connsiteX2" fmla="*/ 133208 w 283292"/>
                <a:gd name="connsiteY2" fmla="*/ 214701 h 215458"/>
                <a:gd name="connsiteX3" fmla="*/ -734 w 283292"/>
                <a:gd name="connsiteY3" fmla="*/ 97619 h 215458"/>
                <a:gd name="connsiteX4" fmla="*/ 148429 w 283292"/>
                <a:gd name="connsiteY4" fmla="*/ 206 h 2154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292" h="215456">
                  <a:moveTo>
                    <a:pt x="148429" y="206"/>
                  </a:moveTo>
                  <a:cubicBezTo>
                    <a:pt x="226641" y="5826"/>
                    <a:pt x="286353" y="58513"/>
                    <a:pt x="282138" y="117289"/>
                  </a:cubicBezTo>
                  <a:cubicBezTo>
                    <a:pt x="277923" y="176064"/>
                    <a:pt x="211889" y="220321"/>
                    <a:pt x="133208" y="214701"/>
                  </a:cubicBezTo>
                  <a:cubicBezTo>
                    <a:pt x="54529" y="209082"/>
                    <a:pt x="-4949" y="156395"/>
                    <a:pt x="-734" y="97619"/>
                  </a:cubicBezTo>
                  <a:cubicBezTo>
                    <a:pt x="3481" y="38843"/>
                    <a:pt x="70921" y="-5414"/>
                    <a:pt x="148429" y="206"/>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0" name="任意多边形: 形状 39">
              <a:extLst>
                <a:ext uri="{FF2B5EF4-FFF2-40B4-BE49-F238E27FC236}">
                  <a16:creationId xmlns:a16="http://schemas.microsoft.com/office/drawing/2014/main" id="{7E139FF6-295C-A9E7-5ECD-DF5AA38D2CB7}"/>
                </a:ext>
              </a:extLst>
            </p:cNvPr>
            <p:cNvSpPr/>
            <p:nvPr/>
          </p:nvSpPr>
          <p:spPr>
            <a:xfrm>
              <a:off x="8480992" y="5672819"/>
              <a:ext cx="95611" cy="114996"/>
            </a:xfrm>
            <a:custGeom>
              <a:avLst/>
              <a:gdLst>
                <a:gd name="connsiteX0" fmla="*/ 59703 w 79061"/>
                <a:gd name="connsiteY0" fmla="*/ 82434 h 95091"/>
                <a:gd name="connsiteX1" fmla="*/ -945 w 79061"/>
                <a:gd name="connsiteY1" fmla="*/ 82434 h 95091"/>
                <a:gd name="connsiteX2" fmla="*/ 45888 w 79061"/>
                <a:gd name="connsiteY2" fmla="*/ 61828 h 95091"/>
                <a:gd name="connsiteX3" fmla="*/ -945 w 79061"/>
                <a:gd name="connsiteY3" fmla="*/ 33026 h 95091"/>
                <a:gd name="connsiteX4" fmla="*/ 53382 w 79061"/>
                <a:gd name="connsiteY4" fmla="*/ 31621 h 95091"/>
                <a:gd name="connsiteX5" fmla="*/ 73051 w 79061"/>
                <a:gd name="connsiteY5" fmla="*/ 16634 h 95091"/>
                <a:gd name="connsiteX6" fmla="*/ 60172 w 79061"/>
                <a:gd name="connsiteY6" fmla="*/ 74707 h 95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61" h="95091">
                  <a:moveTo>
                    <a:pt x="59703" y="82434"/>
                  </a:moveTo>
                  <a:cubicBezTo>
                    <a:pt x="42867" y="98943"/>
                    <a:pt x="15892" y="98943"/>
                    <a:pt x="-945" y="82434"/>
                  </a:cubicBezTo>
                  <a:cubicBezTo>
                    <a:pt x="13574" y="73302"/>
                    <a:pt x="31603" y="70726"/>
                    <a:pt x="45888" y="61828"/>
                  </a:cubicBezTo>
                  <a:cubicBezTo>
                    <a:pt x="31838" y="50119"/>
                    <a:pt x="13339" y="45202"/>
                    <a:pt x="-945" y="33026"/>
                  </a:cubicBezTo>
                  <a:cubicBezTo>
                    <a:pt x="15423" y="22277"/>
                    <a:pt x="36474" y="21715"/>
                    <a:pt x="53382" y="31621"/>
                  </a:cubicBezTo>
                  <a:cubicBezTo>
                    <a:pt x="2333" y="2584"/>
                    <a:pt x="52210" y="-15212"/>
                    <a:pt x="73051" y="16634"/>
                  </a:cubicBezTo>
                  <a:cubicBezTo>
                    <a:pt x="89443" y="41924"/>
                    <a:pt x="60874" y="50119"/>
                    <a:pt x="60172" y="74707"/>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3" name="任意多边形: 形状 42">
              <a:extLst>
                <a:ext uri="{FF2B5EF4-FFF2-40B4-BE49-F238E27FC236}">
                  <a16:creationId xmlns:a16="http://schemas.microsoft.com/office/drawing/2014/main" id="{855AE341-E307-C743-5193-B94069E6DFB7}"/>
                </a:ext>
              </a:extLst>
            </p:cNvPr>
            <p:cNvSpPr/>
            <p:nvPr/>
          </p:nvSpPr>
          <p:spPr>
            <a:xfrm rot="17477400">
              <a:off x="9415105" y="4874262"/>
              <a:ext cx="378899" cy="288280"/>
            </a:xfrm>
            <a:custGeom>
              <a:avLst/>
              <a:gdLst>
                <a:gd name="connsiteX0" fmla="*/ 312369 w 313313"/>
                <a:gd name="connsiteY0" fmla="*/ 118915 h 238380"/>
                <a:gd name="connsiteX1" fmla="*/ 155712 w 313313"/>
                <a:gd name="connsiteY1" fmla="*/ 238105 h 238380"/>
                <a:gd name="connsiteX2" fmla="*/ -944 w 313313"/>
                <a:gd name="connsiteY2" fmla="*/ 118915 h 238380"/>
                <a:gd name="connsiteX3" fmla="*/ 155712 w 313313"/>
                <a:gd name="connsiteY3" fmla="*/ -275 h 238380"/>
                <a:gd name="connsiteX4" fmla="*/ 312369 w 313313"/>
                <a:gd name="connsiteY4" fmla="*/ 118915 h 238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13" h="238380">
                  <a:moveTo>
                    <a:pt x="312369" y="118915"/>
                  </a:moveTo>
                  <a:cubicBezTo>
                    <a:pt x="312369" y="184741"/>
                    <a:pt x="242231" y="238105"/>
                    <a:pt x="155712" y="238105"/>
                  </a:cubicBezTo>
                  <a:cubicBezTo>
                    <a:pt x="69194" y="238105"/>
                    <a:pt x="-944" y="184741"/>
                    <a:pt x="-944" y="118915"/>
                  </a:cubicBezTo>
                  <a:cubicBezTo>
                    <a:pt x="-944" y="53088"/>
                    <a:pt x="69194" y="-275"/>
                    <a:pt x="155712" y="-275"/>
                  </a:cubicBezTo>
                  <a:cubicBezTo>
                    <a:pt x="242231" y="-275"/>
                    <a:pt x="312369" y="53088"/>
                    <a:pt x="312369" y="118915"/>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4" name="任意多边形: 形状 43">
              <a:extLst>
                <a:ext uri="{FF2B5EF4-FFF2-40B4-BE49-F238E27FC236}">
                  <a16:creationId xmlns:a16="http://schemas.microsoft.com/office/drawing/2014/main" id="{69DF3729-EDDC-4EFE-D316-0DD560310773}"/>
                </a:ext>
              </a:extLst>
            </p:cNvPr>
            <p:cNvSpPr/>
            <p:nvPr/>
          </p:nvSpPr>
          <p:spPr>
            <a:xfrm>
              <a:off x="9612536" y="4755932"/>
              <a:ext cx="120585" cy="124836"/>
            </a:xfrm>
            <a:custGeom>
              <a:avLst/>
              <a:gdLst>
                <a:gd name="connsiteX0" fmla="*/ 4721 w 99712"/>
                <a:gd name="connsiteY0" fmla="*/ 63886 h 103227"/>
                <a:gd name="connsiteX1" fmla="*/ 23571 w 99712"/>
                <a:gd name="connsiteY1" fmla="*/ 404 h 103227"/>
                <a:gd name="connsiteX2" fmla="*/ 24859 w 99712"/>
                <a:gd name="connsiteY2" fmla="*/ -275 h 103227"/>
                <a:gd name="connsiteX3" fmla="*/ 30713 w 99712"/>
                <a:gd name="connsiteY3" fmla="*/ 57330 h 103227"/>
                <a:gd name="connsiteX4" fmla="*/ 77546 w 99712"/>
                <a:gd name="connsiteY4" fmla="*/ 17990 h 103227"/>
                <a:gd name="connsiteX5" fmla="*/ 61389 w 99712"/>
                <a:gd name="connsiteY5" fmla="*/ 75828 h 103227"/>
                <a:gd name="connsiteX6" fmla="*/ 70521 w 99712"/>
                <a:gd name="connsiteY6" fmla="*/ 101352 h 103227"/>
                <a:gd name="connsiteX7" fmla="*/ 13618 w 99712"/>
                <a:gd name="connsiteY7" fmla="*/ 68804 h 10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712" h="103227">
                  <a:moveTo>
                    <a:pt x="4721" y="63886"/>
                  </a:moveTo>
                  <a:cubicBezTo>
                    <a:pt x="-7596" y="41149"/>
                    <a:pt x="834" y="12721"/>
                    <a:pt x="23571" y="404"/>
                  </a:cubicBezTo>
                  <a:cubicBezTo>
                    <a:pt x="23993" y="170"/>
                    <a:pt x="24437" y="-64"/>
                    <a:pt x="24859" y="-275"/>
                  </a:cubicBezTo>
                  <a:cubicBezTo>
                    <a:pt x="29776" y="18224"/>
                    <a:pt x="26498" y="38128"/>
                    <a:pt x="30713" y="57330"/>
                  </a:cubicBezTo>
                  <a:cubicBezTo>
                    <a:pt x="47807" y="46324"/>
                    <a:pt x="58813" y="28527"/>
                    <a:pt x="77546" y="17990"/>
                  </a:cubicBezTo>
                  <a:cubicBezTo>
                    <a:pt x="83540" y="38783"/>
                    <a:pt x="77289" y="61170"/>
                    <a:pt x="61389" y="75828"/>
                  </a:cubicBezTo>
                  <a:cubicBezTo>
                    <a:pt x="108222" y="31337"/>
                    <a:pt x="110797" y="89878"/>
                    <a:pt x="70521" y="101352"/>
                  </a:cubicBezTo>
                  <a:cubicBezTo>
                    <a:pt x="38674" y="110485"/>
                    <a:pt x="39377" y="77936"/>
                    <a:pt x="13618" y="6880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5" name="任意多边形: 形状 44">
              <a:extLst>
                <a:ext uri="{FF2B5EF4-FFF2-40B4-BE49-F238E27FC236}">
                  <a16:creationId xmlns:a16="http://schemas.microsoft.com/office/drawing/2014/main" id="{9D1B728F-C136-9719-25E0-3D20FFFF79C1}"/>
                </a:ext>
              </a:extLst>
            </p:cNvPr>
            <p:cNvSpPr/>
            <p:nvPr/>
          </p:nvSpPr>
          <p:spPr>
            <a:xfrm>
              <a:off x="9136569" y="3854804"/>
              <a:ext cx="310427" cy="361758"/>
            </a:xfrm>
            <a:custGeom>
              <a:avLst/>
              <a:gdLst>
                <a:gd name="connsiteX0" fmla="*/ 232978 w 256693"/>
                <a:gd name="connsiteY0" fmla="*/ 204653 h 299139"/>
                <a:gd name="connsiteX1" fmla="*/ 54545 w 256693"/>
                <a:gd name="connsiteY1" fmla="*/ 288250 h 299139"/>
                <a:gd name="connsiteX2" fmla="*/ 21762 w 256693"/>
                <a:gd name="connsiteY2" fmla="*/ 93893 h 299139"/>
                <a:gd name="connsiteX3" fmla="*/ 200196 w 256693"/>
                <a:gd name="connsiteY3" fmla="*/ 10530 h 299139"/>
                <a:gd name="connsiteX4" fmla="*/ 232978 w 256693"/>
                <a:gd name="connsiteY4" fmla="*/ 204653 h 2991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693" h="299139">
                  <a:moveTo>
                    <a:pt x="232978" y="204653"/>
                  </a:moveTo>
                  <a:cubicBezTo>
                    <a:pt x="192703" y="281459"/>
                    <a:pt x="112853" y="318691"/>
                    <a:pt x="54545" y="288250"/>
                  </a:cubicBezTo>
                  <a:cubicBezTo>
                    <a:pt x="-3762" y="257808"/>
                    <a:pt x="-18515" y="171167"/>
                    <a:pt x="21762" y="93893"/>
                  </a:cubicBezTo>
                  <a:cubicBezTo>
                    <a:pt x="62038" y="16619"/>
                    <a:pt x="141655" y="-20145"/>
                    <a:pt x="200196" y="10530"/>
                  </a:cubicBezTo>
                  <a:cubicBezTo>
                    <a:pt x="258737" y="41206"/>
                    <a:pt x="273255" y="128081"/>
                    <a:pt x="232978" y="204653"/>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6" name="任意多边形: 形状 45">
              <a:extLst>
                <a:ext uri="{FF2B5EF4-FFF2-40B4-BE49-F238E27FC236}">
                  <a16:creationId xmlns:a16="http://schemas.microsoft.com/office/drawing/2014/main" id="{94A14730-2793-BA46-15B3-25ECCF5F21B0}"/>
                </a:ext>
              </a:extLst>
            </p:cNvPr>
            <p:cNvSpPr/>
            <p:nvPr/>
          </p:nvSpPr>
          <p:spPr>
            <a:xfrm>
              <a:off x="8578924" y="4654326"/>
              <a:ext cx="361813" cy="309980"/>
            </a:xfrm>
            <a:custGeom>
              <a:avLst/>
              <a:gdLst>
                <a:gd name="connsiteX0" fmla="*/ 203523 w 299185"/>
                <a:gd name="connsiteY0" fmla="*/ 21924 h 256324"/>
                <a:gd name="connsiteX1" fmla="*/ 287822 w 299185"/>
                <a:gd name="connsiteY1" fmla="*/ 200123 h 256324"/>
                <a:gd name="connsiteX2" fmla="*/ 93700 w 299185"/>
                <a:gd name="connsiteY2" fmla="*/ 233610 h 256324"/>
                <a:gd name="connsiteX3" fmla="*/ 9634 w 299185"/>
                <a:gd name="connsiteY3" fmla="*/ 55644 h 256324"/>
                <a:gd name="connsiteX4" fmla="*/ 203523 w 299185"/>
                <a:gd name="connsiteY4" fmla="*/ 21924 h 256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9185" h="256324">
                  <a:moveTo>
                    <a:pt x="203523" y="21924"/>
                  </a:moveTo>
                  <a:cubicBezTo>
                    <a:pt x="280329" y="61966"/>
                    <a:pt x="318029" y="141582"/>
                    <a:pt x="287822" y="200123"/>
                  </a:cubicBezTo>
                  <a:cubicBezTo>
                    <a:pt x="257615" y="258665"/>
                    <a:pt x="170739" y="273652"/>
                    <a:pt x="93700" y="233610"/>
                  </a:cubicBezTo>
                  <a:cubicBezTo>
                    <a:pt x="16658" y="193567"/>
                    <a:pt x="-20807" y="113951"/>
                    <a:pt x="9634" y="55644"/>
                  </a:cubicBezTo>
                  <a:cubicBezTo>
                    <a:pt x="40075" y="-2664"/>
                    <a:pt x="126716" y="-17884"/>
                    <a:pt x="203523" y="2192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8" name="任意多边形: 形状 47">
              <a:extLst>
                <a:ext uri="{FF2B5EF4-FFF2-40B4-BE49-F238E27FC236}">
                  <a16:creationId xmlns:a16="http://schemas.microsoft.com/office/drawing/2014/main" id="{CE81EBAF-91D0-8388-4574-08E672D82C43}"/>
                </a:ext>
              </a:extLst>
            </p:cNvPr>
            <p:cNvSpPr/>
            <p:nvPr/>
          </p:nvSpPr>
          <p:spPr>
            <a:xfrm>
              <a:off x="9765548" y="5559666"/>
              <a:ext cx="335212" cy="338159"/>
            </a:xfrm>
            <a:custGeom>
              <a:avLst/>
              <a:gdLst>
                <a:gd name="connsiteX0" fmla="*/ 51945 w 277188"/>
                <a:gd name="connsiteY0" fmla="*/ 222834 h 279625"/>
                <a:gd name="connsiteX1" fmla="*/ 28529 w 277188"/>
                <a:gd name="connsiteY1" fmla="*/ 27306 h 279625"/>
                <a:gd name="connsiteX2" fmla="*/ 223354 w 277188"/>
                <a:gd name="connsiteY2" fmla="*/ 56342 h 279625"/>
                <a:gd name="connsiteX3" fmla="*/ 246771 w 277188"/>
                <a:gd name="connsiteY3" fmla="*/ 251870 h 279625"/>
                <a:gd name="connsiteX4" fmla="*/ 51945 w 277188"/>
                <a:gd name="connsiteY4" fmla="*/ 222834 h 279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188" h="279625">
                  <a:moveTo>
                    <a:pt x="51945" y="222834"/>
                  </a:moveTo>
                  <a:cubicBezTo>
                    <a:pt x="-8470" y="160780"/>
                    <a:pt x="-18304" y="73436"/>
                    <a:pt x="28529" y="27306"/>
                  </a:cubicBezTo>
                  <a:cubicBezTo>
                    <a:pt x="75362" y="-18825"/>
                    <a:pt x="162939" y="-5711"/>
                    <a:pt x="223354" y="56342"/>
                  </a:cubicBezTo>
                  <a:cubicBezTo>
                    <a:pt x="283768" y="118396"/>
                    <a:pt x="293604" y="205974"/>
                    <a:pt x="246771" y="251870"/>
                  </a:cubicBezTo>
                  <a:cubicBezTo>
                    <a:pt x="199938" y="297767"/>
                    <a:pt x="112360" y="284887"/>
                    <a:pt x="51945" y="222834"/>
                  </a:cubicBezTo>
                  <a:close/>
                </a:path>
              </a:pathLst>
            </a:custGeom>
            <a:solidFill>
              <a:schemeClr val="accent1">
                <a:lumMod val="60000"/>
                <a:lumOff val="4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49" name="任意多边形: 形状 48">
              <a:extLst>
                <a:ext uri="{FF2B5EF4-FFF2-40B4-BE49-F238E27FC236}">
                  <a16:creationId xmlns:a16="http://schemas.microsoft.com/office/drawing/2014/main" id="{76A818CC-300E-5C0F-3592-99203DAE657D}"/>
                </a:ext>
              </a:extLst>
            </p:cNvPr>
            <p:cNvSpPr/>
            <p:nvPr/>
          </p:nvSpPr>
          <p:spPr>
            <a:xfrm>
              <a:off x="10022016" y="5817818"/>
              <a:ext cx="135700" cy="101996"/>
            </a:xfrm>
            <a:custGeom>
              <a:avLst/>
              <a:gdLst>
                <a:gd name="connsiteX0" fmla="*/ 61157 w 112211"/>
                <a:gd name="connsiteY0" fmla="*/ -234 h 84341"/>
                <a:gd name="connsiteX1" fmla="*/ 111267 w 112211"/>
                <a:gd name="connsiteY1" fmla="*/ 44726 h 84341"/>
                <a:gd name="connsiteX2" fmla="*/ 56473 w 112211"/>
                <a:gd name="connsiteY2" fmla="*/ 26227 h 84341"/>
                <a:gd name="connsiteX3" fmla="*/ 73332 w 112211"/>
                <a:gd name="connsiteY3" fmla="*/ 84066 h 84341"/>
                <a:gd name="connsiteX4" fmla="*/ 26499 w 112211"/>
                <a:gd name="connsiteY4" fmla="*/ 45194 h 84341"/>
                <a:gd name="connsiteX5" fmla="*/ -429 w 112211"/>
                <a:gd name="connsiteY5" fmla="*/ 43087 h 84341"/>
                <a:gd name="connsiteX6" fmla="*/ 52726 w 112211"/>
                <a:gd name="connsiteY6" fmla="*/ 4684 h 84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211" h="84341">
                  <a:moveTo>
                    <a:pt x="61157" y="-234"/>
                  </a:moveTo>
                  <a:cubicBezTo>
                    <a:pt x="87383" y="-1311"/>
                    <a:pt x="109627" y="18640"/>
                    <a:pt x="111267" y="44726"/>
                  </a:cubicBezTo>
                  <a:cubicBezTo>
                    <a:pt x="92299" y="41448"/>
                    <a:pt x="75675" y="30208"/>
                    <a:pt x="56473" y="26227"/>
                  </a:cubicBezTo>
                  <a:cubicBezTo>
                    <a:pt x="59283" y="46366"/>
                    <a:pt x="70991" y="63694"/>
                    <a:pt x="73332" y="84066"/>
                  </a:cubicBezTo>
                  <a:cubicBezTo>
                    <a:pt x="52960" y="84066"/>
                    <a:pt x="35163" y="63928"/>
                    <a:pt x="26499" y="45194"/>
                  </a:cubicBezTo>
                  <a:cubicBezTo>
                    <a:pt x="47575" y="106780"/>
                    <a:pt x="-6752" y="84535"/>
                    <a:pt x="-429" y="43087"/>
                  </a:cubicBezTo>
                  <a:cubicBezTo>
                    <a:pt x="4488" y="10304"/>
                    <a:pt x="33993" y="24588"/>
                    <a:pt x="52726" y="4684"/>
                  </a:cubicBezTo>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0" name="任意多边形: 形状 49">
              <a:extLst>
                <a:ext uri="{FF2B5EF4-FFF2-40B4-BE49-F238E27FC236}">
                  <a16:creationId xmlns:a16="http://schemas.microsoft.com/office/drawing/2014/main" id="{CE55C7A5-42EF-5873-0D41-575B53B3B70F}"/>
                </a:ext>
              </a:extLst>
            </p:cNvPr>
            <p:cNvSpPr/>
            <p:nvPr/>
          </p:nvSpPr>
          <p:spPr>
            <a:xfrm>
              <a:off x="8898971" y="5019500"/>
              <a:ext cx="226546" cy="92675"/>
            </a:xfrm>
            <a:custGeom>
              <a:avLst/>
              <a:gdLst>
                <a:gd name="connsiteX0" fmla="*/ 186388 w 187332"/>
                <a:gd name="connsiteY0" fmla="*/ 8919 h 76633"/>
                <a:gd name="connsiteX1" fmla="*/ 66494 w 187332"/>
                <a:gd name="connsiteY1" fmla="*/ 15007 h 76633"/>
                <a:gd name="connsiteX2" fmla="*/ -945 w 187332"/>
                <a:gd name="connsiteY2" fmla="*/ 76359 h 76633"/>
              </a:gdLst>
              <a:ahLst/>
              <a:cxnLst>
                <a:cxn ang="0">
                  <a:pos x="connsiteX0" y="connsiteY0"/>
                </a:cxn>
                <a:cxn ang="0">
                  <a:pos x="connsiteX1" y="connsiteY1"/>
                </a:cxn>
                <a:cxn ang="0">
                  <a:pos x="connsiteX2" y="connsiteY2"/>
                </a:cxn>
              </a:cxnLst>
              <a:rect l="l" t="t" r="r" b="b"/>
              <a:pathLst>
                <a:path w="187332" h="76633">
                  <a:moveTo>
                    <a:pt x="186388" y="8919"/>
                  </a:moveTo>
                  <a:cubicBezTo>
                    <a:pt x="147211" y="-5178"/>
                    <a:pt x="104031" y="-3000"/>
                    <a:pt x="66494" y="15007"/>
                  </a:cubicBezTo>
                  <a:cubicBezTo>
                    <a:pt x="39566" y="29759"/>
                    <a:pt x="24344" y="58562"/>
                    <a:pt x="-945" y="76359"/>
                  </a:cubicBezTo>
                </a:path>
              </a:pathLst>
            </a:custGeom>
            <a:noFill/>
            <a:ln w="23395" cap="rnd">
              <a:solidFill>
                <a:schemeClr val="accent1">
                  <a:lumMod val="50000"/>
                </a:schemeClr>
              </a:solidFill>
              <a:prstDash val="solid"/>
              <a:round/>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1" name="任意多边形: 形状 50">
              <a:extLst>
                <a:ext uri="{FF2B5EF4-FFF2-40B4-BE49-F238E27FC236}">
                  <a16:creationId xmlns:a16="http://schemas.microsoft.com/office/drawing/2014/main" id="{5FCB1F35-A775-C160-F726-5A9B9FFE6AF1}"/>
                </a:ext>
              </a:extLst>
            </p:cNvPr>
            <p:cNvSpPr/>
            <p:nvPr/>
          </p:nvSpPr>
          <p:spPr>
            <a:xfrm>
              <a:off x="8749502" y="5062011"/>
              <a:ext cx="203401" cy="207846"/>
            </a:xfrm>
            <a:custGeom>
              <a:avLst/>
              <a:gdLst>
                <a:gd name="connsiteX0" fmla="*/ 29687 w 168193"/>
                <a:gd name="connsiteY0" fmla="*/ 36056 h 171869"/>
                <a:gd name="connsiteX1" fmla="*/ 148409 w 168193"/>
                <a:gd name="connsiteY1" fmla="*/ 15449 h 171869"/>
                <a:gd name="connsiteX2" fmla="*/ 136701 w 168193"/>
                <a:gd name="connsiteY2" fmla="*/ 135107 h 171869"/>
                <a:gd name="connsiteX3" fmla="*/ 18214 w 168193"/>
                <a:gd name="connsiteY3" fmla="*/ 155948 h 171869"/>
                <a:gd name="connsiteX4" fmla="*/ 29687 w 168193"/>
                <a:gd name="connsiteY4" fmla="*/ 36056 h 17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193" h="171869">
                  <a:moveTo>
                    <a:pt x="29687" y="36056"/>
                  </a:moveTo>
                  <a:cubicBezTo>
                    <a:pt x="65748" y="-2581"/>
                    <a:pt x="118904" y="-11948"/>
                    <a:pt x="148409" y="15449"/>
                  </a:cubicBezTo>
                  <a:cubicBezTo>
                    <a:pt x="177914" y="42847"/>
                    <a:pt x="171826" y="96470"/>
                    <a:pt x="136701" y="135107"/>
                  </a:cubicBezTo>
                  <a:cubicBezTo>
                    <a:pt x="101576" y="173745"/>
                    <a:pt x="47719" y="183346"/>
                    <a:pt x="18214" y="155948"/>
                  </a:cubicBezTo>
                  <a:cubicBezTo>
                    <a:pt x="-11292" y="128551"/>
                    <a:pt x="-6139" y="74927"/>
                    <a:pt x="29687" y="36056"/>
                  </a:cubicBezTo>
                  <a:close/>
                </a:path>
              </a:pathLst>
            </a:custGeom>
            <a:solidFill>
              <a:schemeClr val="tx2"/>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2" name="任意多边形: 形状 51">
              <a:extLst>
                <a:ext uri="{FF2B5EF4-FFF2-40B4-BE49-F238E27FC236}">
                  <a16:creationId xmlns:a16="http://schemas.microsoft.com/office/drawing/2014/main" id="{320E61C4-C15B-600E-4B74-ECA4442FDABD}"/>
                </a:ext>
              </a:extLst>
            </p:cNvPr>
            <p:cNvSpPr/>
            <p:nvPr/>
          </p:nvSpPr>
          <p:spPr>
            <a:xfrm>
              <a:off x="8740387" y="5225562"/>
              <a:ext cx="61871" cy="82011"/>
            </a:xfrm>
            <a:custGeom>
              <a:avLst/>
              <a:gdLst>
                <a:gd name="connsiteX0" fmla="*/ 50103 w 51161"/>
                <a:gd name="connsiteY0" fmla="*/ 35694 h 67815"/>
                <a:gd name="connsiteX1" fmla="*/ 24346 w 51161"/>
                <a:gd name="connsiteY1" fmla="*/ 67540 h 67815"/>
                <a:gd name="connsiteX2" fmla="*/ 33711 w 51161"/>
                <a:gd name="connsiteY2" fmla="*/ 33586 h 67815"/>
                <a:gd name="connsiteX3" fmla="*/ -945 w 51161"/>
                <a:gd name="connsiteY3" fmla="*/ 45528 h 67815"/>
                <a:gd name="connsiteX4" fmla="*/ 22472 w 51161"/>
                <a:gd name="connsiteY4" fmla="*/ 16492 h 67815"/>
                <a:gd name="connsiteX5" fmla="*/ 22472 w 51161"/>
                <a:gd name="connsiteY5" fmla="*/ -134 h 67815"/>
                <a:gd name="connsiteX6" fmla="*/ 47528 w 51161"/>
                <a:gd name="connsiteY6" fmla="*/ 31010 h 67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161" h="67815">
                  <a:moveTo>
                    <a:pt x="50103" y="35694"/>
                  </a:moveTo>
                  <a:cubicBezTo>
                    <a:pt x="51485" y="51500"/>
                    <a:pt x="40104" y="65573"/>
                    <a:pt x="24346" y="67540"/>
                  </a:cubicBezTo>
                  <a:cubicBezTo>
                    <a:pt x="25751" y="56066"/>
                    <a:pt x="31839" y="45294"/>
                    <a:pt x="33711" y="33586"/>
                  </a:cubicBezTo>
                  <a:cubicBezTo>
                    <a:pt x="21536" y="35927"/>
                    <a:pt x="10295" y="43655"/>
                    <a:pt x="-945" y="45528"/>
                  </a:cubicBezTo>
                  <a:cubicBezTo>
                    <a:pt x="-945" y="33118"/>
                    <a:pt x="10062" y="22112"/>
                    <a:pt x="22472" y="16492"/>
                  </a:cubicBezTo>
                  <a:cubicBezTo>
                    <a:pt x="-14292" y="31010"/>
                    <a:pt x="-2584" y="-2710"/>
                    <a:pt x="22472" y="-134"/>
                  </a:cubicBezTo>
                  <a:cubicBezTo>
                    <a:pt x="42610" y="1740"/>
                    <a:pt x="34883" y="20239"/>
                    <a:pt x="47528" y="31010"/>
                  </a:cubicBezTo>
                </a:path>
              </a:pathLst>
            </a:custGeom>
            <a:solidFill>
              <a:srgbClr val="416C85"/>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3" name="任意多边形: 形状 52">
              <a:extLst>
                <a:ext uri="{FF2B5EF4-FFF2-40B4-BE49-F238E27FC236}">
                  <a16:creationId xmlns:a16="http://schemas.microsoft.com/office/drawing/2014/main" id="{140203C9-A661-2A07-323B-54A896BB1E31}"/>
                </a:ext>
              </a:extLst>
            </p:cNvPr>
            <p:cNvSpPr/>
            <p:nvPr/>
          </p:nvSpPr>
          <p:spPr>
            <a:xfrm>
              <a:off x="8950954" y="3705689"/>
              <a:ext cx="146717" cy="776404"/>
            </a:xfrm>
            <a:custGeom>
              <a:avLst/>
              <a:gdLst>
                <a:gd name="connsiteX0" fmla="*/ 43882 w 121321"/>
                <a:gd name="connsiteY0" fmla="*/ 641737 h 642012"/>
                <a:gd name="connsiteX1" fmla="*/ 6649 w 121321"/>
                <a:gd name="connsiteY1" fmla="*/ 192140 h 642012"/>
                <a:gd name="connsiteX2" fmla="*/ 95632 w 121321"/>
                <a:gd name="connsiteY2" fmla="*/ 7384 h 642012"/>
                <a:gd name="connsiteX3" fmla="*/ 117174 w 121321"/>
                <a:gd name="connsiteY3" fmla="*/ 145776 h 642012"/>
                <a:gd name="connsiteX4" fmla="*/ 98442 w 121321"/>
                <a:gd name="connsiteY4" fmla="*/ 377365 h 642012"/>
                <a:gd name="connsiteX5" fmla="*/ 43882 w 121321"/>
                <a:gd name="connsiteY5" fmla="*/ 641737 h 642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321" h="642012">
                  <a:moveTo>
                    <a:pt x="43882" y="641737"/>
                  </a:moveTo>
                  <a:cubicBezTo>
                    <a:pt x="-10444" y="504048"/>
                    <a:pt x="-4825" y="337323"/>
                    <a:pt x="6649" y="192140"/>
                  </a:cubicBezTo>
                  <a:cubicBezTo>
                    <a:pt x="8990" y="162636"/>
                    <a:pt x="25617" y="-42025"/>
                    <a:pt x="95632" y="7384"/>
                  </a:cubicBezTo>
                  <a:cubicBezTo>
                    <a:pt x="132630" y="33142"/>
                    <a:pt x="117174" y="109246"/>
                    <a:pt x="117174" y="145776"/>
                  </a:cubicBezTo>
                  <a:cubicBezTo>
                    <a:pt x="118557" y="223401"/>
                    <a:pt x="112281" y="300980"/>
                    <a:pt x="98442" y="377365"/>
                  </a:cubicBezTo>
                  <a:cubicBezTo>
                    <a:pt x="82284" y="458855"/>
                    <a:pt x="25382" y="534021"/>
                    <a:pt x="43882" y="64173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4" name="任意多边形: 形状 53">
              <a:extLst>
                <a:ext uri="{FF2B5EF4-FFF2-40B4-BE49-F238E27FC236}">
                  <a16:creationId xmlns:a16="http://schemas.microsoft.com/office/drawing/2014/main" id="{441A9B43-9FEF-36BF-5403-D82867F3603F}"/>
                </a:ext>
              </a:extLst>
            </p:cNvPr>
            <p:cNvSpPr/>
            <p:nvPr/>
          </p:nvSpPr>
          <p:spPr>
            <a:xfrm>
              <a:off x="9192705" y="4648405"/>
              <a:ext cx="146548" cy="776121"/>
            </a:xfrm>
            <a:custGeom>
              <a:avLst/>
              <a:gdLst>
                <a:gd name="connsiteX0" fmla="*/ 43719 w 121181"/>
                <a:gd name="connsiteY0" fmla="*/ 641504 h 641778"/>
                <a:gd name="connsiteX1" fmla="*/ 6487 w 121181"/>
                <a:gd name="connsiteY1" fmla="*/ 192141 h 641778"/>
                <a:gd name="connsiteX2" fmla="*/ 95704 w 121181"/>
                <a:gd name="connsiteY2" fmla="*/ 7384 h 641778"/>
                <a:gd name="connsiteX3" fmla="*/ 117013 w 121181"/>
                <a:gd name="connsiteY3" fmla="*/ 145776 h 641778"/>
                <a:gd name="connsiteX4" fmla="*/ 98280 w 121181"/>
                <a:gd name="connsiteY4" fmla="*/ 377365 h 641778"/>
                <a:gd name="connsiteX5" fmla="*/ 43719 w 121181"/>
                <a:gd name="connsiteY5" fmla="*/ 641504 h 641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181" h="641778">
                  <a:moveTo>
                    <a:pt x="43719" y="641504"/>
                  </a:moveTo>
                  <a:cubicBezTo>
                    <a:pt x="-10373" y="503814"/>
                    <a:pt x="-4753" y="337089"/>
                    <a:pt x="6487" y="192141"/>
                  </a:cubicBezTo>
                  <a:cubicBezTo>
                    <a:pt x="8829" y="162636"/>
                    <a:pt x="25455" y="-42024"/>
                    <a:pt x="95704" y="7384"/>
                  </a:cubicBezTo>
                  <a:cubicBezTo>
                    <a:pt x="132467" y="33142"/>
                    <a:pt x="117013" y="109246"/>
                    <a:pt x="117013" y="145776"/>
                  </a:cubicBezTo>
                  <a:cubicBezTo>
                    <a:pt x="118395" y="223402"/>
                    <a:pt x="112119" y="300981"/>
                    <a:pt x="98280" y="377365"/>
                  </a:cubicBezTo>
                  <a:cubicBezTo>
                    <a:pt x="82122" y="458854"/>
                    <a:pt x="25455" y="534022"/>
                    <a:pt x="43719" y="641504"/>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5" name="任意多边形: 形状 54">
              <a:extLst>
                <a:ext uri="{FF2B5EF4-FFF2-40B4-BE49-F238E27FC236}">
                  <a16:creationId xmlns:a16="http://schemas.microsoft.com/office/drawing/2014/main" id="{E3F9FCB0-CC05-A8D9-7FDD-7D6188C5F288}"/>
                </a:ext>
              </a:extLst>
            </p:cNvPr>
            <p:cNvSpPr/>
            <p:nvPr/>
          </p:nvSpPr>
          <p:spPr>
            <a:xfrm>
              <a:off x="9005499" y="5323250"/>
              <a:ext cx="278407" cy="582404"/>
            </a:xfrm>
            <a:custGeom>
              <a:avLst/>
              <a:gdLst>
                <a:gd name="connsiteX0" fmla="*/ 226620 w 230216"/>
                <a:gd name="connsiteY0" fmla="*/ 481318 h 481592"/>
                <a:gd name="connsiteX1" fmla="*/ 143023 w 230216"/>
                <a:gd name="connsiteY1" fmla="*/ 125855 h 481592"/>
                <a:gd name="connsiteX2" fmla="*/ 9783 w 230216"/>
                <a:gd name="connsiteY2" fmla="*/ 13924 h 481592"/>
                <a:gd name="connsiteX3" fmla="*/ 26175 w 230216"/>
                <a:gd name="connsiteY3" fmla="*/ 126558 h 481592"/>
                <a:gd name="connsiteX4" fmla="*/ 105089 w 230216"/>
                <a:gd name="connsiteY4" fmla="*/ 297264 h 481592"/>
                <a:gd name="connsiteX5" fmla="*/ 226620 w 230216"/>
                <a:gd name="connsiteY5" fmla="*/ 481318 h 481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216" h="481592">
                  <a:moveTo>
                    <a:pt x="226620" y="481318"/>
                  </a:moveTo>
                  <a:cubicBezTo>
                    <a:pt x="241373" y="358381"/>
                    <a:pt x="191964" y="232869"/>
                    <a:pt x="143023" y="125855"/>
                  </a:cubicBezTo>
                  <a:cubicBezTo>
                    <a:pt x="132954" y="104078"/>
                    <a:pt x="63174" y="-46491"/>
                    <a:pt x="9783" y="13924"/>
                  </a:cubicBezTo>
                  <a:cubicBezTo>
                    <a:pt x="-18317" y="45537"/>
                    <a:pt x="16574" y="98692"/>
                    <a:pt x="26175" y="126558"/>
                  </a:cubicBezTo>
                  <a:cubicBezTo>
                    <a:pt x="45423" y="186457"/>
                    <a:pt x="71931" y="243781"/>
                    <a:pt x="105089" y="297264"/>
                  </a:cubicBezTo>
                  <a:cubicBezTo>
                    <a:pt x="142087" y="355571"/>
                    <a:pt x="215381" y="393271"/>
                    <a:pt x="226620" y="481318"/>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6" name="任意多边形: 形状 55">
              <a:extLst>
                <a:ext uri="{FF2B5EF4-FFF2-40B4-BE49-F238E27FC236}">
                  <a16:creationId xmlns:a16="http://schemas.microsoft.com/office/drawing/2014/main" id="{736EFFA7-FE98-F4F2-0976-64983DE44996}"/>
                </a:ext>
              </a:extLst>
            </p:cNvPr>
            <p:cNvSpPr/>
            <p:nvPr/>
          </p:nvSpPr>
          <p:spPr>
            <a:xfrm>
              <a:off x="8718853" y="4374116"/>
              <a:ext cx="376079" cy="444966"/>
            </a:xfrm>
            <a:custGeom>
              <a:avLst/>
              <a:gdLst>
                <a:gd name="connsiteX0" fmla="*/ 310037 w 310981"/>
                <a:gd name="connsiteY0" fmla="*/ 367670 h 367944"/>
                <a:gd name="connsiteX1" fmla="*/ 146122 w 310981"/>
                <a:gd name="connsiteY1" fmla="*/ 82457 h 367944"/>
                <a:gd name="connsiteX2" fmla="*/ 2578 w 310981"/>
                <a:gd name="connsiteY2" fmla="*/ 20169 h 367944"/>
                <a:gd name="connsiteX3" fmla="*/ 45664 w 310981"/>
                <a:gd name="connsiteY3" fmla="*/ 113835 h 367944"/>
                <a:gd name="connsiteX4" fmla="*/ 157361 w 310981"/>
                <a:gd name="connsiteY4" fmla="*/ 240986 h 367944"/>
                <a:gd name="connsiteX5" fmla="*/ 310037 w 310981"/>
                <a:gd name="connsiteY5" fmla="*/ 367670 h 367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981" h="367944">
                  <a:moveTo>
                    <a:pt x="310037" y="367670"/>
                  </a:moveTo>
                  <a:cubicBezTo>
                    <a:pt x="291537" y="257846"/>
                    <a:pt x="216371" y="162307"/>
                    <a:pt x="146122" y="82457"/>
                  </a:cubicBezTo>
                  <a:cubicBezTo>
                    <a:pt x="131838" y="66299"/>
                    <a:pt x="33019" y="-45398"/>
                    <a:pt x="2578" y="20169"/>
                  </a:cubicBezTo>
                  <a:cubicBezTo>
                    <a:pt x="-13579" y="54591"/>
                    <a:pt x="30210" y="91589"/>
                    <a:pt x="45664" y="113835"/>
                  </a:cubicBezTo>
                  <a:cubicBezTo>
                    <a:pt x="77511" y="160668"/>
                    <a:pt x="115024" y="203356"/>
                    <a:pt x="157361" y="240986"/>
                  </a:cubicBezTo>
                  <a:cubicBezTo>
                    <a:pt x="204663" y="278687"/>
                    <a:pt x="277957" y="293205"/>
                    <a:pt x="310037" y="367670"/>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sp>
          <p:nvSpPr>
            <p:cNvPr id="57" name="任意多边形: 形状 56">
              <a:extLst>
                <a:ext uri="{FF2B5EF4-FFF2-40B4-BE49-F238E27FC236}">
                  <a16:creationId xmlns:a16="http://schemas.microsoft.com/office/drawing/2014/main" id="{35733804-F500-A91E-ECC4-B0CF1CD7FE9B}"/>
                </a:ext>
              </a:extLst>
            </p:cNvPr>
            <p:cNvSpPr/>
            <p:nvPr/>
          </p:nvSpPr>
          <p:spPr>
            <a:xfrm>
              <a:off x="9274194" y="5725779"/>
              <a:ext cx="242155" cy="534986"/>
            </a:xfrm>
            <a:custGeom>
              <a:avLst/>
              <a:gdLst>
                <a:gd name="connsiteX0" fmla="*/ 6074 w 200239"/>
                <a:gd name="connsiteY0" fmla="*/ 442107 h 442382"/>
                <a:gd name="connsiteX1" fmla="*/ 62742 w 200239"/>
                <a:gd name="connsiteY1" fmla="*/ 116618 h 442382"/>
                <a:gd name="connsiteX2" fmla="*/ 186147 w 200239"/>
                <a:gd name="connsiteY2" fmla="*/ 12180 h 442382"/>
                <a:gd name="connsiteX3" fmla="*/ 178185 w 200239"/>
                <a:gd name="connsiteY3" fmla="*/ 114979 h 442382"/>
                <a:gd name="connsiteX4" fmla="*/ 112619 w 200239"/>
                <a:gd name="connsiteY4" fmla="*/ 272103 h 442382"/>
                <a:gd name="connsiteX5" fmla="*/ 6074 w 200239"/>
                <a:gd name="connsiteY5" fmla="*/ 442107 h 442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239" h="442382">
                  <a:moveTo>
                    <a:pt x="6074" y="442107"/>
                  </a:moveTo>
                  <a:cubicBezTo>
                    <a:pt x="-17342" y="330177"/>
                    <a:pt x="21997" y="214967"/>
                    <a:pt x="62742" y="116618"/>
                  </a:cubicBezTo>
                  <a:cubicBezTo>
                    <a:pt x="70937" y="96480"/>
                    <a:pt x="129011" y="-41912"/>
                    <a:pt x="186147" y="12180"/>
                  </a:cubicBezTo>
                  <a:cubicBezTo>
                    <a:pt x="216354" y="40514"/>
                    <a:pt x="186147" y="89455"/>
                    <a:pt x="178185" y="114979"/>
                  </a:cubicBezTo>
                  <a:cubicBezTo>
                    <a:pt x="163574" y="170101"/>
                    <a:pt x="141515" y="222952"/>
                    <a:pt x="112619" y="272103"/>
                  </a:cubicBezTo>
                  <a:cubicBezTo>
                    <a:pt x="80304" y="324791"/>
                    <a:pt x="10523" y="361555"/>
                    <a:pt x="6074" y="442107"/>
                  </a:cubicBezTo>
                  <a:close/>
                </a:path>
              </a:pathLst>
            </a:custGeom>
            <a:solidFill>
              <a:schemeClr val="accent1">
                <a:lumMod val="50000"/>
              </a:schemeClr>
            </a:solidFill>
            <a:ln w="23395" cap="flat">
              <a:noFill/>
              <a:prstDash val="solid"/>
              <a:miter/>
            </a:ln>
          </p:spPr>
          <p:txBody>
            <a:bodyPr rtlCol="0" anchor="ct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zh-CN" altLang="en-US"/>
            </a:p>
          </p:txBody>
        </p:sp>
      </p:grpSp>
    </p:spTree>
  </p:cSld>
  <p:clrMapOvr>
    <a:overrideClrMapping bg1="lt1" tx1="dk1" bg2="lt2" tx2="dk2" accent1="accent1" accent2="accent2" accent3="accent3" accent4="accent4" accent5="accent5" accent6="accent6" hlink="hlink" folHlink="folHlink"/>
  </p:clrMapOvr>
  <p:transition/>
</p:sld>
</file>

<file path=ppt/slides/slide9.xml><?xml version="1.0" encoding="utf-8"?>
<p:sld xmlns:a="http://schemas.openxmlformats.org/drawingml/2006/main" xmlns:r="http://schemas.openxmlformats.org/officeDocument/2006/relationships" xmlns:p="http://schemas.openxmlformats.org/presentationml/2006/main">
  <p:cSld name="content">
    <p:bg>
      <p:bgPr>
        <a:solidFill>
          <a:schemeClr val="bg1"/>
        </a:solidFill>
        <a:effectLst/>
      </p:bgPr>
    </p:bg>
    <p:spTree>
      <p:nvGrpSpPr>
        <p:cNvPr id="1" name=""/>
        <p:cNvGrpSpPr/>
        <p:nvPr/>
      </p:nvGrpSpPr>
      <p:grpSpPr>
        <a:xfrm>
          <a:off x="0" y="0"/>
          <a:ext cx="0" cy="0"/>
          <a:chOff x="0" y="0"/>
          <a:chExt cx="0" cy="0"/>
        </a:xfrm>
      </p:grpSpPr>
      <p:sp>
        <p:nvSpPr>
          <p:cNvPr id="16" name="椭圆 15"/>
          <p:cNvSpPr/>
          <p:nvPr>
            <p:custDataLst>
              <p:tags r:id="rId1"/>
            </p:custDataLst>
          </p:nvPr>
        </p:nvSpPr>
        <p:spPr>
          <a:xfrm>
            <a:off x="11373127" y="1137168"/>
            <a:ext cx="349754" cy="349754"/>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14" name="椭圆 13"/>
          <p:cNvSpPr/>
          <p:nvPr>
            <p:custDataLst>
              <p:tags r:id="rId2"/>
            </p:custDataLst>
          </p:nvPr>
        </p:nvSpPr>
        <p:spPr>
          <a:xfrm>
            <a:off x="7381981" y="5633050"/>
            <a:ext cx="754450" cy="7544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8" name="Shape1"/>
          <p:cNvSpPr/>
          <p:nvPr>
            <p:custDataLst>
              <p:tags r:id="rId3"/>
            </p:custDataLst>
          </p:nvPr>
        </p:nvSpPr>
        <p:spPr>
          <a:xfrm>
            <a:off x="5924550" y="1387475"/>
            <a:ext cx="2820035" cy="4351020"/>
          </a:xfrm>
          <a:prstGeom prst="rect">
            <a:avLst/>
          </a:prstGeom>
          <a:blipFill>
            <a:blip r:embed="rId11"/>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endParaRPr>
          </a:p>
        </p:txBody>
      </p:sp>
      <p:sp>
        <p:nvSpPr>
          <p:cNvPr id="10" name="Shape2"/>
          <p:cNvSpPr/>
          <p:nvPr>
            <p:custDataLst>
              <p:tags r:id="rId4"/>
            </p:custDataLst>
          </p:nvPr>
        </p:nvSpPr>
        <p:spPr>
          <a:xfrm>
            <a:off x="9011920" y="1387475"/>
            <a:ext cx="2820035" cy="4351020"/>
          </a:xfrm>
          <a:prstGeom prst="rect">
            <a:avLst/>
          </a:prstGeom>
          <a:blipFill>
            <a:blip r:embed="rId1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endParaRPr>
          </a:p>
        </p:txBody>
      </p:sp>
      <p:sp>
        <p:nvSpPr>
          <p:cNvPr id="9" name="!!平滑2"/>
          <p:cNvSpPr/>
          <p:nvPr>
            <p:custDataLst>
              <p:tags r:id="rId5"/>
            </p:custDataLst>
          </p:nvPr>
        </p:nvSpPr>
        <p:spPr>
          <a:xfrm>
            <a:off x="1128765" y="1144110"/>
            <a:ext cx="186334" cy="186334"/>
          </a:xfrm>
          <a:prstGeom prst="ellipse">
            <a:avLst/>
          </a:prstGeom>
          <a:solidFill>
            <a:schemeClr val="accent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2" name="!!平滑3"/>
          <p:cNvSpPr/>
          <p:nvPr>
            <p:custDataLst>
              <p:tags r:id="rId6"/>
            </p:custDataLst>
          </p:nvPr>
        </p:nvSpPr>
        <p:spPr>
          <a:xfrm>
            <a:off x="447978" y="649656"/>
            <a:ext cx="680788" cy="68078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
        <p:nvSpPr>
          <p:cNvPr id="6" name="Text1"/>
          <p:cNvSpPr txBox="1"/>
          <p:nvPr>
            <p:custDataLst>
              <p:tags r:id="rId7"/>
            </p:custDataLst>
          </p:nvPr>
        </p:nvSpPr>
        <p:spPr>
          <a:xfrm>
            <a:off x="1228871" y="868080"/>
            <a:ext cx="4027805" cy="460375"/>
          </a:xfrm>
          <a:prstGeom prst="rect">
            <a:avLst/>
          </a:prstGeom>
          <a:noFill/>
        </p:spPr>
        <p:txBody>
          <a:bodyPr wrap="square"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00000"/>
              </a:lnSpc>
              <a:buClrTx/>
              <a:buSzTx/>
              <a:buFontTx/>
            </a:pPr>
            <a:r>
              <a:rPr lang="en-US" sz="2800" b="1" dirty="0" err="1">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rPr>
              <a:t>软考系统架构设计师考试要点</a:t>
            </a:r>
            <a:endParaRPr lang="en-US" sz="2800" b="1" dirty="0">
              <a:solidFill>
                <a:schemeClr val="accent1"/>
              </a:solidFill>
              <a:latin typeface="思源黑体 CN" panose="020B0500000000000000" pitchFamily="34" charset="-122"/>
              <a:ea typeface="思源黑体 CN" panose="020B0500000000000000" pitchFamily="34" charset="-122"/>
              <a:sym typeface="思源黑体 CN" panose="020B0500000000000000" pitchFamily="34" charset="-122"/>
            </a:endParaRPr>
          </a:p>
        </p:txBody>
      </p:sp>
      <p:sp>
        <p:nvSpPr>
          <p:cNvPr id="25" name="Text2"/>
          <p:cNvSpPr txBox="1"/>
          <p:nvPr>
            <p:custDataLst>
              <p:tags r:id="rId8"/>
            </p:custDataLst>
          </p:nvPr>
        </p:nvSpPr>
        <p:spPr>
          <a:xfrm>
            <a:off x="1228871" y="1486922"/>
            <a:ext cx="4586605" cy="4900578"/>
          </a:xfrm>
          <a:prstGeom prst="rect">
            <a:avLst/>
          </a:prstGeom>
          <a:noFill/>
        </p:spPr>
        <p:txBody>
          <a:bodyPr wrap="square">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300"/>
              </a:spcBef>
              <a:spcAft>
                <a:spcPts val="300"/>
              </a:spcAft>
              <a:buClrTx/>
              <a:buSzTx/>
              <a:buNone/>
            </a:pPr>
            <a:r>
              <a:rPr lang="en-US" sz="1400">
                <a:latin typeface="思源黑体 CN" panose="020B0500000000000000" pitchFamily="34" charset="-122"/>
                <a:ea typeface="思源黑体 CN" panose="020B0500000000000000" pitchFamily="34" charset="-122"/>
                <a:sym typeface="思源黑体 CN" panose="020B0500000000000000" pitchFamily="34" charset="-122"/>
              </a:rPr>
              <a:t>1. 系统架构设计基础知识：软考系统架构设计师考试要求考生具备扎实的系统架构设计基础知识，包括软件工程、计算机网络、操作系统、数据库等基本概念和原理。
2. 系统架构设计方法和技巧：考生需要掌握系统架构设计的方法和技巧，如需求分析、模块划分、接口设计、性能优化等，并能结合实际项目案例进行应用。
3. 系统架构设计实践能力：软考系统架构设计师考试强调考生的实践能力，要求考生能够独立完成系统架构设计任务，具备良好的沟通协作能力和项目管理经验。</a:t>
            </a:r>
          </a:p>
        </p:txBody>
      </p:sp>
      <p:sp>
        <p:nvSpPr>
          <p:cNvPr id="12" name="椭圆 11"/>
          <p:cNvSpPr/>
          <p:nvPr>
            <p:custDataLst>
              <p:tags r:id="rId9"/>
            </p:custDataLst>
          </p:nvPr>
        </p:nvSpPr>
        <p:spPr>
          <a:xfrm>
            <a:off x="6627213" y="840070"/>
            <a:ext cx="754450" cy="754450"/>
          </a:xfrm>
          <a:prstGeom prst="ellipse">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rgbClr val="EEFFFD"/>
                </a:solidFill>
                <a:latin typeface="Franklin Gothic Book"/>
                <a:ea typeface="+mn-ea"/>
                <a:cs typeface="+mn-cs"/>
              </a:defRPr>
            </a:lvl1pPr>
            <a:lvl2pPr marL="457200" algn="l" defTabSz="914400" rtl="0" eaLnBrk="1" latinLnBrk="0" hangingPunct="1">
              <a:defRPr sz="1800" kern="1200">
                <a:solidFill>
                  <a:srgbClr val="EEFFFD"/>
                </a:solidFill>
                <a:latin typeface="Franklin Gothic Book"/>
                <a:ea typeface="+mn-ea"/>
                <a:cs typeface="+mn-cs"/>
              </a:defRPr>
            </a:lvl2pPr>
            <a:lvl3pPr marL="914400" algn="l" defTabSz="914400" rtl="0" eaLnBrk="1" latinLnBrk="0" hangingPunct="1">
              <a:defRPr sz="1800" kern="1200">
                <a:solidFill>
                  <a:srgbClr val="EEFFFD"/>
                </a:solidFill>
                <a:latin typeface="Franklin Gothic Book"/>
                <a:ea typeface="+mn-ea"/>
                <a:cs typeface="+mn-cs"/>
              </a:defRPr>
            </a:lvl3pPr>
            <a:lvl4pPr marL="1371600" algn="l" defTabSz="914400" rtl="0" eaLnBrk="1" latinLnBrk="0" hangingPunct="1">
              <a:defRPr sz="1800" kern="1200">
                <a:solidFill>
                  <a:srgbClr val="EEFFFD"/>
                </a:solidFill>
                <a:latin typeface="Franklin Gothic Book"/>
                <a:ea typeface="+mn-ea"/>
                <a:cs typeface="+mn-cs"/>
              </a:defRPr>
            </a:lvl4pPr>
            <a:lvl5pPr marL="1828800" algn="l" defTabSz="914400" rtl="0" eaLnBrk="1" latinLnBrk="0" hangingPunct="1">
              <a:defRPr sz="1800" kern="1200">
                <a:solidFill>
                  <a:srgbClr val="EEFFFD"/>
                </a:solidFill>
                <a:latin typeface="Franklin Gothic Book"/>
                <a:ea typeface="+mn-ea"/>
                <a:cs typeface="+mn-cs"/>
              </a:defRPr>
            </a:lvl5pPr>
            <a:lvl6pPr marL="2286000" algn="l" defTabSz="914400" rtl="0" eaLnBrk="1" latinLnBrk="0" hangingPunct="1">
              <a:defRPr sz="1800" kern="1200">
                <a:solidFill>
                  <a:srgbClr val="EEFFFD"/>
                </a:solidFill>
                <a:latin typeface="Franklin Gothic Book"/>
                <a:ea typeface="+mn-ea"/>
                <a:cs typeface="+mn-cs"/>
              </a:defRPr>
            </a:lvl6pPr>
            <a:lvl7pPr marL="2743200" algn="l" defTabSz="914400" rtl="0" eaLnBrk="1" latinLnBrk="0" hangingPunct="1">
              <a:defRPr sz="1800" kern="1200">
                <a:solidFill>
                  <a:srgbClr val="EEFFFD"/>
                </a:solidFill>
                <a:latin typeface="Franklin Gothic Book"/>
                <a:ea typeface="+mn-ea"/>
                <a:cs typeface="+mn-cs"/>
              </a:defRPr>
            </a:lvl7pPr>
            <a:lvl8pPr marL="3200400" algn="l" defTabSz="914400" rtl="0" eaLnBrk="1" latinLnBrk="0" hangingPunct="1">
              <a:defRPr sz="1800" kern="1200">
                <a:solidFill>
                  <a:srgbClr val="EEFFFD"/>
                </a:solidFill>
                <a:latin typeface="Franklin Gothic Book"/>
                <a:ea typeface="+mn-ea"/>
                <a:cs typeface="+mn-cs"/>
              </a:defRPr>
            </a:lvl8pPr>
            <a:lvl9pPr marL="3657600" algn="l" defTabSz="914400" rtl="0" eaLnBrk="1" latinLnBrk="0" hangingPunct="1">
              <a:defRPr sz="1800" kern="1200">
                <a:solidFill>
                  <a:srgbClr val="EEFFFD"/>
                </a:solidFill>
                <a:latin typeface="Franklin Gothic Book"/>
                <a:ea typeface="+mn-ea"/>
                <a:cs typeface="+mn-cs"/>
              </a:defRPr>
            </a:lvl9pPr>
          </a:lstStyle>
          <a:p>
            <a:pPr algn="ctr"/>
            <a:endParaRPr lang="zh-CN" altLang="en-US">
              <a:solidFill>
                <a:schemeClr val="lt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p15="http://schemas.microsoft.com/office/powerpoint/2012/main" xmlns:p14="http://schemas.microsoft.com/office/powerpoint/2010/main" xmlns:a14="http://schemas.microsoft.com/office/drawing/2010/main" xmlns:wp="http://schemas.openxmlformats.org/drawingml/2006/wordprocessingDrawing" xmlns:w="http://schemas.openxmlformats.org/wordprocessingml/2006/main" xmlns:m="http://schemas.openxmlformats.org/officeDocument/2006/math"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NET" val="6.0.21"/>
  <p:tag name="AS_OS" val="Microsoft Windows NT 10.0.20348.0"/>
  <p:tag name="AS_RELEASE_DATE" val="2023.03.14"/>
  <p:tag name="AS_TITLE" val="Aspose.Slides for .NET6"/>
  <p:tag name="AS_VERSION" val="23.3"/>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5"/>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2.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5.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6.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7.xml><?xml version="1.0" encoding="utf-8"?>
<p:tagLst xmlns:a="http://schemas.openxmlformats.org/drawingml/2006/main" xmlns:r="http://schemas.openxmlformats.org/officeDocument/2006/relationships" xmlns:p="http://schemas.openxmlformats.org/presentationml/2006/main">
  <p:tag name="KSO_WM_UNIT_TEXT_FILL_FORE_SCHEMECOLOR_INDEX" val="15"/>
  <p:tag name="KSO_WM_UNIT_TEXT_FILL_FORE_SCHEMECOLOR_INDEX_BRIGHTNESS" val="0"/>
  <p:tag name="KSO_WM_UNIT_TEXT_FILL_TYPE" val="1"/>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15"/>
  <p:tag name="KSO_WM_UNIT_TEXT_FILL_TYPE" val="1"/>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15"/>
  <p:tag name="KSO_WM_UNIT_TEXT_FILL_TYPE" val="1"/>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2"/>
  <p:tag name="KSO_WM_UNIT_TEXT_FILL_FORE_SCHEMECOLOR_INDEX_BRIGHTNESS" val="0"/>
  <p:tag name="KSO_WM_UNIT_TEXT_FILL_TYPE" val="1"/>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 name="KSO_WM_UNIT_TEXT_FILL_FORE_SCHEMECOLOR_INDEX" val="13"/>
  <p:tag name="KSO_WM_UNIT_TEXT_FILL_FORE_SCHEMECOLOR_INDEX_BRIGHTNESS" val="0.5"/>
  <p:tag name="KSO_WM_UNIT_TEXT_FILL_TYPE" val="1"/>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UNIT_TEXT_FILL_FORE_SCHEMECOLOR_INDEX" val="13"/>
  <p:tag name="KSO_WM_UNIT_TEXT_FILL_FORE_SCHEMECOLOR_INDEX_BRIGHTNESS" val="0.5"/>
  <p:tag name="KSO_WM_UNIT_TEXT_FILL_TYPE" val="1"/>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 name="KSO_WM_UNIT_FILL_FORE_SCHEMECOLOR_INDEX" val="5"/>
  <p:tag name="KSO_WM_UNIT_FILL_FORE_SCHEMECOLOR_INDEX_BRIGHTNESS" val="0"/>
  <p:tag name="KSO_WM_UNIT_FILL_TYPE" val="1"/>
  <p:tag name="KSO_WM_UNIT_TEXT_FILL_FORE_SCHEMECOLOR_INDEX" val="2"/>
  <p:tag name="KSO_WM_UNIT_TEXT_FILL_FORE_SCHEMECOLOR_INDEX_BRIGHTNESS" val="0"/>
  <p:tag name="KSO_WM_UNIT_TEXT_FILL_TYPE" val="1"/>
</p:tagLst>
</file>

<file path=ppt/theme/theme1.xml><?xml version="1.0" encoding="utf-8"?>
<a:theme xmlns:a="http://schemas.openxmlformats.org/drawingml/2006/main" name="Office Theme">
  <a:themeElements>
    <a:clrScheme name="Office">
      <a:dk1>
        <a:srgbClr val="001932"/>
      </a:dk1>
      <a:lt1>
        <a:srgbClr val="FFFFFF"/>
      </a:lt1>
      <a:dk2>
        <a:srgbClr val="FFFFFF"/>
      </a:dk2>
      <a:lt2>
        <a:srgbClr val="FFFFFF"/>
      </a:lt2>
      <a:accent1>
        <a:srgbClr val="0A7BFB"/>
      </a:accent1>
      <a:accent2>
        <a:srgbClr val="2290FA"/>
      </a:accent2>
      <a:accent3>
        <a:srgbClr val="3AA5F9"/>
      </a:accent3>
      <a:accent4>
        <a:srgbClr val="53BAF8"/>
      </a:accent4>
      <a:accent5>
        <a:srgbClr val="6BCEF6"/>
      </a:accent5>
      <a:accent6>
        <a:srgbClr val="83E3F5"/>
      </a:accent6>
      <a:hlink>
        <a:srgbClr val="0A7BFB"/>
      </a:hlink>
      <a:folHlink>
        <a:srgbClr val="2290FA"/>
      </a:folHlink>
    </a:clrScheme>
    <a:fontScheme name="Office">
      <a:majorFont>
        <a:latin typeface="Calibri"/>
        <a:ea typeface="Arial"/>
        <a:cs typeface="Arial"/>
        <a:font script="Jpan" typeface="ＭＳ%20Ｐゴシック"/>
        <a:font script="Hang" typeface="맑은%20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20Ｐゴシック"/>
        <a:font script="Hang" typeface="맑은%20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10942</TotalTime>
  <Words>757</Words>
  <Application>Microsoft Office PowerPoint</Application>
  <PresentationFormat>宽屏</PresentationFormat>
  <Paragraphs>113</Paragraphs>
  <Slides>15</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HarmonyOS Sans SC Light</vt:lpstr>
      <vt:lpstr>Roboto Regular</vt:lpstr>
      <vt:lpstr>等线</vt:lpstr>
      <vt:lpstr>思源黑体 CN</vt:lpstr>
      <vt:lpstr>思源黑体 CN Bold</vt:lpstr>
      <vt:lpstr>思源黑体 CN Regular</vt:lpstr>
      <vt:lpstr>微软雅黑</vt:lpstr>
      <vt:lpstr>Arial</vt:lpstr>
      <vt:lpstr>Calibri</vt:lpstr>
      <vt:lpstr>Franklin Gothic Book</vt:lpstr>
      <vt:lpstr>Roboto</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arthur mei</cp:lastModifiedBy>
  <cp:revision>70</cp:revision>
  <cp:lastPrinted>2023-09-13T10:28:37Z</cp:lastPrinted>
  <dcterms:created xsi:type="dcterms:W3CDTF">2023-09-13T02:28:37Z</dcterms:created>
  <dcterms:modified xsi:type="dcterms:W3CDTF">2023-09-22T10:30:29Z</dcterms:modified>
</cp:coreProperties>
</file>

<file path=docProps/thumbnail.jpeg>
</file>